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diagrams/quickStyle1.xml" ContentType="application/vnd.openxmlformats-officedocument.drawingml.diagramStyle+xml"/>
  <Override PartName="/ppt/diagrams/layout1.xml" ContentType="application/vnd.openxmlformats-officedocument.drawingml.diagramLayout+xml"/>
  <Override PartName="/ppt/theme/theme1.xml" ContentType="application/vnd.openxmlformats-officedocument.theme+xml"/>
  <Override PartName="/ppt/theme/theme2.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
  </p:notesMasterIdLst>
  <p:sldIdLst>
    <p:sldId id="257" r:id="rId2"/>
  </p:sldIdLst>
  <p:sldSz cx="10826750" cy="8120063" type="B4ISO"/>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6B50"/>
    <a:srgbClr val="80583D"/>
    <a:srgbClr val="A07253"/>
    <a:srgbClr val="D07E29"/>
    <a:srgbClr val="765138"/>
    <a:srgbClr val="745E45"/>
    <a:srgbClr val="736658"/>
    <a:srgbClr val="B5724F"/>
    <a:srgbClr val="D084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4"/>
    <p:restoredTop sz="94626"/>
  </p:normalViewPr>
  <p:slideViewPr>
    <p:cSldViewPr snapToGrid="0" snapToObjects="1">
      <p:cViewPr varScale="1">
        <p:scale>
          <a:sx n="88" d="100"/>
          <a:sy n="88" d="100"/>
        </p:scale>
        <p:origin x="171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E6CD20-B8D9-F140-9D0B-CCE12032D17B}" type="doc">
      <dgm:prSet loTypeId="urn:microsoft.com/office/officeart/2005/8/layout/chevron1" loCatId="" qsTypeId="urn:microsoft.com/office/officeart/2005/8/quickstyle/simple1" qsCatId="simple" csTypeId="urn:microsoft.com/office/officeart/2005/8/colors/colorful3" csCatId="colorful" phldr="1"/>
      <dgm:spPr/>
    </dgm:pt>
    <dgm:pt modelId="{26C2A46C-9DD6-934D-9EAE-985F9B235AEB}">
      <dgm:prSet phldrT="[Text]" custT="1"/>
      <dgm:spPr>
        <a:solidFill>
          <a:srgbClr val="736658"/>
        </a:solidFill>
      </dgm:spPr>
      <dgm:t>
        <a:bodyPr/>
        <a:lstStyle/>
        <a:p>
          <a:r>
            <a:rPr lang="en-GB" sz="1200" dirty="0">
              <a:latin typeface="Avenir Book" panose="02000503020000020003" pitchFamily="2" charset="0"/>
            </a:rPr>
            <a:t>1. Internal Consultation</a:t>
          </a:r>
        </a:p>
      </dgm:t>
    </dgm:pt>
    <dgm:pt modelId="{3B98ADD5-C46F-6D4A-9EE4-B0E5AF605FE4}" type="parTrans" cxnId="{D094F0D6-08F5-3148-869C-B145E42FE6ED}">
      <dgm:prSet/>
      <dgm:spPr/>
      <dgm:t>
        <a:bodyPr/>
        <a:lstStyle/>
        <a:p>
          <a:endParaRPr lang="en-GB" sz="1200">
            <a:latin typeface="Avenir Book" panose="02000503020000020003" pitchFamily="2" charset="0"/>
          </a:endParaRPr>
        </a:p>
      </dgm:t>
    </dgm:pt>
    <dgm:pt modelId="{BCBAF96B-41A7-6C44-B73C-90D2980A43A7}" type="sibTrans" cxnId="{D094F0D6-08F5-3148-869C-B145E42FE6ED}">
      <dgm:prSet/>
      <dgm:spPr/>
      <dgm:t>
        <a:bodyPr/>
        <a:lstStyle/>
        <a:p>
          <a:endParaRPr lang="en-GB" sz="1200">
            <a:latin typeface="Avenir Book" panose="02000503020000020003" pitchFamily="2" charset="0"/>
          </a:endParaRPr>
        </a:p>
      </dgm:t>
    </dgm:pt>
    <dgm:pt modelId="{D8A1E411-77AF-6C4B-9B66-C274933A8AEE}">
      <dgm:prSet phldrT="[Text]" custT="1"/>
      <dgm:spPr>
        <a:solidFill>
          <a:srgbClr val="836B50"/>
        </a:solidFill>
      </dgm:spPr>
      <dgm:t>
        <a:bodyPr/>
        <a:lstStyle/>
        <a:p>
          <a:r>
            <a:rPr lang="en-GB" sz="1200" dirty="0">
              <a:latin typeface="Avenir Book" panose="02000503020000020003" pitchFamily="2" charset="0"/>
            </a:rPr>
            <a:t>2. Multi-criteria Assessment </a:t>
          </a:r>
        </a:p>
      </dgm:t>
    </dgm:pt>
    <dgm:pt modelId="{E81A94A7-8240-854D-BE15-8F98DD5299FD}" type="parTrans" cxnId="{05646AD3-35A1-E745-BE9A-B37E259E4E3E}">
      <dgm:prSet/>
      <dgm:spPr/>
      <dgm:t>
        <a:bodyPr/>
        <a:lstStyle/>
        <a:p>
          <a:endParaRPr lang="en-GB" sz="1200">
            <a:latin typeface="Avenir Book" panose="02000503020000020003" pitchFamily="2" charset="0"/>
          </a:endParaRPr>
        </a:p>
      </dgm:t>
    </dgm:pt>
    <dgm:pt modelId="{5CE5474B-0C46-A14A-89F7-F0BD045442DA}" type="sibTrans" cxnId="{05646AD3-35A1-E745-BE9A-B37E259E4E3E}">
      <dgm:prSet/>
      <dgm:spPr/>
      <dgm:t>
        <a:bodyPr/>
        <a:lstStyle/>
        <a:p>
          <a:endParaRPr lang="en-GB" sz="1200">
            <a:latin typeface="Avenir Book" panose="02000503020000020003" pitchFamily="2" charset="0"/>
          </a:endParaRPr>
        </a:p>
      </dgm:t>
    </dgm:pt>
    <dgm:pt modelId="{876E1450-B410-9A4A-BE36-2B013A3F10DD}">
      <dgm:prSet phldrT="[Text]" custT="1"/>
      <dgm:spPr>
        <a:solidFill>
          <a:srgbClr val="80583D"/>
        </a:solidFill>
      </dgm:spPr>
      <dgm:t>
        <a:bodyPr/>
        <a:lstStyle/>
        <a:p>
          <a:r>
            <a:rPr lang="en-GB" sz="1200" dirty="0">
              <a:latin typeface="Avenir Book" panose="02000503020000020003" pitchFamily="2" charset="0"/>
            </a:rPr>
            <a:t>3. Adaptation Plan Drafted </a:t>
          </a:r>
        </a:p>
      </dgm:t>
    </dgm:pt>
    <dgm:pt modelId="{438E871D-37AB-E44C-8584-39C8771FB619}" type="parTrans" cxnId="{B8528D29-F9EB-D547-A204-F35EC7E08AB4}">
      <dgm:prSet/>
      <dgm:spPr/>
      <dgm:t>
        <a:bodyPr/>
        <a:lstStyle/>
        <a:p>
          <a:endParaRPr lang="en-GB" sz="1200">
            <a:latin typeface="Avenir Book" panose="02000503020000020003" pitchFamily="2" charset="0"/>
          </a:endParaRPr>
        </a:p>
      </dgm:t>
    </dgm:pt>
    <dgm:pt modelId="{EE8DE5CA-492F-6E47-A112-2FB99527A516}" type="sibTrans" cxnId="{B8528D29-F9EB-D547-A204-F35EC7E08AB4}">
      <dgm:prSet/>
      <dgm:spPr/>
      <dgm:t>
        <a:bodyPr/>
        <a:lstStyle/>
        <a:p>
          <a:endParaRPr lang="en-GB" sz="1200">
            <a:latin typeface="Avenir Book" panose="02000503020000020003" pitchFamily="2" charset="0"/>
          </a:endParaRPr>
        </a:p>
      </dgm:t>
    </dgm:pt>
    <dgm:pt modelId="{3E3026CF-6024-E946-89B7-0ACBCFB9A08A}">
      <dgm:prSet custT="1"/>
      <dgm:spPr>
        <a:solidFill>
          <a:srgbClr val="A07253"/>
        </a:solidFill>
      </dgm:spPr>
      <dgm:t>
        <a:bodyPr/>
        <a:lstStyle/>
        <a:p>
          <a:r>
            <a:rPr lang="en-GB" sz="1200" dirty="0">
              <a:latin typeface="Avenir Book" panose="02000503020000020003" pitchFamily="2" charset="0"/>
            </a:rPr>
            <a:t>4. ‘How Well Are We Adapting’</a:t>
          </a:r>
        </a:p>
      </dgm:t>
    </dgm:pt>
    <dgm:pt modelId="{BEF5C91B-031A-5042-AD4D-E0B6074D1A9E}" type="parTrans" cxnId="{AD23D36C-E4ED-CC4A-99B7-93E43B35FD9B}">
      <dgm:prSet/>
      <dgm:spPr/>
      <dgm:t>
        <a:bodyPr/>
        <a:lstStyle/>
        <a:p>
          <a:endParaRPr lang="en-GB"/>
        </a:p>
      </dgm:t>
    </dgm:pt>
    <dgm:pt modelId="{36CFB86F-F0CA-A34A-8B85-FFD9B41085B7}" type="sibTrans" cxnId="{AD23D36C-E4ED-CC4A-99B7-93E43B35FD9B}">
      <dgm:prSet/>
      <dgm:spPr/>
      <dgm:t>
        <a:bodyPr/>
        <a:lstStyle/>
        <a:p>
          <a:endParaRPr lang="en-GB"/>
        </a:p>
      </dgm:t>
    </dgm:pt>
    <dgm:pt modelId="{CC50F5EB-FF9A-234E-8D8D-6C6F1F1FE8DA}">
      <dgm:prSet custT="1"/>
      <dgm:spPr>
        <a:solidFill>
          <a:srgbClr val="D07E29"/>
        </a:solidFill>
      </dgm:spPr>
      <dgm:t>
        <a:bodyPr/>
        <a:lstStyle/>
        <a:p>
          <a:r>
            <a:rPr lang="en-GB" sz="1200" dirty="0">
              <a:latin typeface="Avenir Book" panose="02000503020000020003" pitchFamily="2" charset="0"/>
            </a:rPr>
            <a:t>5. Annual Adaptation Plans</a:t>
          </a:r>
        </a:p>
      </dgm:t>
    </dgm:pt>
    <dgm:pt modelId="{2322FAD3-5BCB-BC4D-B221-91E72B0F1B37}" type="parTrans" cxnId="{F1BEFCCB-B2A8-5C4C-8FDC-584250CC1282}">
      <dgm:prSet/>
      <dgm:spPr/>
      <dgm:t>
        <a:bodyPr/>
        <a:lstStyle/>
        <a:p>
          <a:endParaRPr lang="en-GB"/>
        </a:p>
      </dgm:t>
    </dgm:pt>
    <dgm:pt modelId="{1D57750B-6E2D-2746-A1F2-2C2763D5B154}" type="sibTrans" cxnId="{F1BEFCCB-B2A8-5C4C-8FDC-584250CC1282}">
      <dgm:prSet/>
      <dgm:spPr/>
      <dgm:t>
        <a:bodyPr/>
        <a:lstStyle/>
        <a:p>
          <a:endParaRPr lang="en-GB"/>
        </a:p>
      </dgm:t>
    </dgm:pt>
    <dgm:pt modelId="{D5C5FCA6-96ED-8E46-9CE2-03BBB4F4EA11}" type="pres">
      <dgm:prSet presAssocID="{99E6CD20-B8D9-F140-9D0B-CCE12032D17B}" presName="Name0" presStyleCnt="0">
        <dgm:presLayoutVars>
          <dgm:dir/>
          <dgm:animLvl val="lvl"/>
          <dgm:resizeHandles val="exact"/>
        </dgm:presLayoutVars>
      </dgm:prSet>
      <dgm:spPr/>
    </dgm:pt>
    <dgm:pt modelId="{2487AF1C-6031-FC49-AB8C-8711B1EC3CC1}" type="pres">
      <dgm:prSet presAssocID="{26C2A46C-9DD6-934D-9EAE-985F9B235AEB}" presName="parTxOnly" presStyleLbl="node1" presStyleIdx="0" presStyleCnt="5">
        <dgm:presLayoutVars>
          <dgm:chMax val="0"/>
          <dgm:chPref val="0"/>
          <dgm:bulletEnabled val="1"/>
        </dgm:presLayoutVars>
      </dgm:prSet>
      <dgm:spPr/>
    </dgm:pt>
    <dgm:pt modelId="{E52A5BD4-10F2-BB47-A039-68AA54E8D10A}" type="pres">
      <dgm:prSet presAssocID="{BCBAF96B-41A7-6C44-B73C-90D2980A43A7}" presName="parTxOnlySpace" presStyleCnt="0"/>
      <dgm:spPr/>
    </dgm:pt>
    <dgm:pt modelId="{6E2DD095-38C2-B14D-996A-6A91EDE93740}" type="pres">
      <dgm:prSet presAssocID="{D8A1E411-77AF-6C4B-9B66-C274933A8AEE}" presName="parTxOnly" presStyleLbl="node1" presStyleIdx="1" presStyleCnt="5">
        <dgm:presLayoutVars>
          <dgm:chMax val="0"/>
          <dgm:chPref val="0"/>
          <dgm:bulletEnabled val="1"/>
        </dgm:presLayoutVars>
      </dgm:prSet>
      <dgm:spPr/>
    </dgm:pt>
    <dgm:pt modelId="{880A7FD7-0CAD-804D-9413-44F288A7A220}" type="pres">
      <dgm:prSet presAssocID="{5CE5474B-0C46-A14A-89F7-F0BD045442DA}" presName="parTxOnlySpace" presStyleCnt="0"/>
      <dgm:spPr/>
    </dgm:pt>
    <dgm:pt modelId="{7E1BE1D0-A8D0-7A4D-9B9C-7317DF98BDA6}" type="pres">
      <dgm:prSet presAssocID="{876E1450-B410-9A4A-BE36-2B013A3F10DD}" presName="parTxOnly" presStyleLbl="node1" presStyleIdx="2" presStyleCnt="5">
        <dgm:presLayoutVars>
          <dgm:chMax val="0"/>
          <dgm:chPref val="0"/>
          <dgm:bulletEnabled val="1"/>
        </dgm:presLayoutVars>
      </dgm:prSet>
      <dgm:spPr/>
    </dgm:pt>
    <dgm:pt modelId="{9CE3290F-DDE9-A349-B6B5-49729435BF2B}" type="pres">
      <dgm:prSet presAssocID="{EE8DE5CA-492F-6E47-A112-2FB99527A516}" presName="parTxOnlySpace" presStyleCnt="0"/>
      <dgm:spPr/>
    </dgm:pt>
    <dgm:pt modelId="{CA9CB240-981E-F74C-A2EB-30117D816C93}" type="pres">
      <dgm:prSet presAssocID="{3E3026CF-6024-E946-89B7-0ACBCFB9A08A}" presName="parTxOnly" presStyleLbl="node1" presStyleIdx="3" presStyleCnt="5">
        <dgm:presLayoutVars>
          <dgm:chMax val="0"/>
          <dgm:chPref val="0"/>
          <dgm:bulletEnabled val="1"/>
        </dgm:presLayoutVars>
      </dgm:prSet>
      <dgm:spPr/>
    </dgm:pt>
    <dgm:pt modelId="{C6791E22-4750-5B4D-9F18-056C5D3AD886}" type="pres">
      <dgm:prSet presAssocID="{36CFB86F-F0CA-A34A-8B85-FFD9B41085B7}" presName="parTxOnlySpace" presStyleCnt="0"/>
      <dgm:spPr/>
    </dgm:pt>
    <dgm:pt modelId="{BE4489F3-38FE-0B49-90FD-844E2EFE7C9A}" type="pres">
      <dgm:prSet presAssocID="{CC50F5EB-FF9A-234E-8D8D-6C6F1F1FE8DA}" presName="parTxOnly" presStyleLbl="node1" presStyleIdx="4" presStyleCnt="5">
        <dgm:presLayoutVars>
          <dgm:chMax val="0"/>
          <dgm:chPref val="0"/>
          <dgm:bulletEnabled val="1"/>
        </dgm:presLayoutVars>
      </dgm:prSet>
      <dgm:spPr/>
    </dgm:pt>
  </dgm:ptLst>
  <dgm:cxnLst>
    <dgm:cxn modelId="{5882BA13-13B3-944A-9DAE-E19BA6789B0A}" type="presOf" srcId="{D8A1E411-77AF-6C4B-9B66-C274933A8AEE}" destId="{6E2DD095-38C2-B14D-996A-6A91EDE93740}" srcOrd="0" destOrd="0" presId="urn:microsoft.com/office/officeart/2005/8/layout/chevron1"/>
    <dgm:cxn modelId="{B8528D29-F9EB-D547-A204-F35EC7E08AB4}" srcId="{99E6CD20-B8D9-F140-9D0B-CCE12032D17B}" destId="{876E1450-B410-9A4A-BE36-2B013A3F10DD}" srcOrd="2" destOrd="0" parTransId="{438E871D-37AB-E44C-8584-39C8771FB619}" sibTransId="{EE8DE5CA-492F-6E47-A112-2FB99527A516}"/>
    <dgm:cxn modelId="{AD23D36C-E4ED-CC4A-99B7-93E43B35FD9B}" srcId="{99E6CD20-B8D9-F140-9D0B-CCE12032D17B}" destId="{3E3026CF-6024-E946-89B7-0ACBCFB9A08A}" srcOrd="3" destOrd="0" parTransId="{BEF5C91B-031A-5042-AD4D-E0B6074D1A9E}" sibTransId="{36CFB86F-F0CA-A34A-8B85-FFD9B41085B7}"/>
    <dgm:cxn modelId="{E3E3268A-739D-4340-BD14-638EE2DB6A87}" type="presOf" srcId="{CC50F5EB-FF9A-234E-8D8D-6C6F1F1FE8DA}" destId="{BE4489F3-38FE-0B49-90FD-844E2EFE7C9A}" srcOrd="0" destOrd="0" presId="urn:microsoft.com/office/officeart/2005/8/layout/chevron1"/>
    <dgm:cxn modelId="{EED205A3-7FF8-8B46-B133-1D8D9AAB25BB}" type="presOf" srcId="{99E6CD20-B8D9-F140-9D0B-CCE12032D17B}" destId="{D5C5FCA6-96ED-8E46-9CE2-03BBB4F4EA11}" srcOrd="0" destOrd="0" presId="urn:microsoft.com/office/officeart/2005/8/layout/chevron1"/>
    <dgm:cxn modelId="{26D47CB0-3CA9-5348-8C24-45E5FD694836}" type="presOf" srcId="{3E3026CF-6024-E946-89B7-0ACBCFB9A08A}" destId="{CA9CB240-981E-F74C-A2EB-30117D816C93}" srcOrd="0" destOrd="0" presId="urn:microsoft.com/office/officeart/2005/8/layout/chevron1"/>
    <dgm:cxn modelId="{F1BEFCCB-B2A8-5C4C-8FDC-584250CC1282}" srcId="{99E6CD20-B8D9-F140-9D0B-CCE12032D17B}" destId="{CC50F5EB-FF9A-234E-8D8D-6C6F1F1FE8DA}" srcOrd="4" destOrd="0" parTransId="{2322FAD3-5BCB-BC4D-B221-91E72B0F1B37}" sibTransId="{1D57750B-6E2D-2746-A1F2-2C2763D5B154}"/>
    <dgm:cxn modelId="{884745D2-B16D-8747-9E27-7A75EA5ECC70}" type="presOf" srcId="{26C2A46C-9DD6-934D-9EAE-985F9B235AEB}" destId="{2487AF1C-6031-FC49-AB8C-8711B1EC3CC1}" srcOrd="0" destOrd="0" presId="urn:microsoft.com/office/officeart/2005/8/layout/chevron1"/>
    <dgm:cxn modelId="{05646AD3-35A1-E745-BE9A-B37E259E4E3E}" srcId="{99E6CD20-B8D9-F140-9D0B-CCE12032D17B}" destId="{D8A1E411-77AF-6C4B-9B66-C274933A8AEE}" srcOrd="1" destOrd="0" parTransId="{E81A94A7-8240-854D-BE15-8F98DD5299FD}" sibTransId="{5CE5474B-0C46-A14A-89F7-F0BD045442DA}"/>
    <dgm:cxn modelId="{D094F0D6-08F5-3148-869C-B145E42FE6ED}" srcId="{99E6CD20-B8D9-F140-9D0B-CCE12032D17B}" destId="{26C2A46C-9DD6-934D-9EAE-985F9B235AEB}" srcOrd="0" destOrd="0" parTransId="{3B98ADD5-C46F-6D4A-9EE4-B0E5AF605FE4}" sibTransId="{BCBAF96B-41A7-6C44-B73C-90D2980A43A7}"/>
    <dgm:cxn modelId="{C94BBCD7-C628-1F44-A36E-EA9EF7112040}" type="presOf" srcId="{876E1450-B410-9A4A-BE36-2B013A3F10DD}" destId="{7E1BE1D0-A8D0-7A4D-9B9C-7317DF98BDA6}" srcOrd="0" destOrd="0" presId="urn:microsoft.com/office/officeart/2005/8/layout/chevron1"/>
    <dgm:cxn modelId="{53416D9D-F4DC-AE45-A39E-A76FC5235EA6}" type="presParOf" srcId="{D5C5FCA6-96ED-8E46-9CE2-03BBB4F4EA11}" destId="{2487AF1C-6031-FC49-AB8C-8711B1EC3CC1}" srcOrd="0" destOrd="0" presId="urn:microsoft.com/office/officeart/2005/8/layout/chevron1"/>
    <dgm:cxn modelId="{DC96BFEC-F16A-9441-BB3E-D6497C4B92C3}" type="presParOf" srcId="{D5C5FCA6-96ED-8E46-9CE2-03BBB4F4EA11}" destId="{E52A5BD4-10F2-BB47-A039-68AA54E8D10A}" srcOrd="1" destOrd="0" presId="urn:microsoft.com/office/officeart/2005/8/layout/chevron1"/>
    <dgm:cxn modelId="{37422085-5553-854B-9A76-A8E44563226A}" type="presParOf" srcId="{D5C5FCA6-96ED-8E46-9CE2-03BBB4F4EA11}" destId="{6E2DD095-38C2-B14D-996A-6A91EDE93740}" srcOrd="2" destOrd="0" presId="urn:microsoft.com/office/officeart/2005/8/layout/chevron1"/>
    <dgm:cxn modelId="{D17178CD-16EB-7844-A3FC-491A5221D8D2}" type="presParOf" srcId="{D5C5FCA6-96ED-8E46-9CE2-03BBB4F4EA11}" destId="{880A7FD7-0CAD-804D-9413-44F288A7A220}" srcOrd="3" destOrd="0" presId="urn:microsoft.com/office/officeart/2005/8/layout/chevron1"/>
    <dgm:cxn modelId="{C02DFC0C-990B-394E-982A-6E0164DC14E8}" type="presParOf" srcId="{D5C5FCA6-96ED-8E46-9CE2-03BBB4F4EA11}" destId="{7E1BE1D0-A8D0-7A4D-9B9C-7317DF98BDA6}" srcOrd="4" destOrd="0" presId="urn:microsoft.com/office/officeart/2005/8/layout/chevron1"/>
    <dgm:cxn modelId="{9CE6F4A3-13C4-4841-A092-A13208C22DA8}" type="presParOf" srcId="{D5C5FCA6-96ED-8E46-9CE2-03BBB4F4EA11}" destId="{9CE3290F-DDE9-A349-B6B5-49729435BF2B}" srcOrd="5" destOrd="0" presId="urn:microsoft.com/office/officeart/2005/8/layout/chevron1"/>
    <dgm:cxn modelId="{55D3D933-7472-3649-9450-E7D165EC3C82}" type="presParOf" srcId="{D5C5FCA6-96ED-8E46-9CE2-03BBB4F4EA11}" destId="{CA9CB240-981E-F74C-A2EB-30117D816C93}" srcOrd="6" destOrd="0" presId="urn:microsoft.com/office/officeart/2005/8/layout/chevron1"/>
    <dgm:cxn modelId="{6B0F3B77-8255-ED4E-8B35-D1A5B0C40B98}" type="presParOf" srcId="{D5C5FCA6-96ED-8E46-9CE2-03BBB4F4EA11}" destId="{C6791E22-4750-5B4D-9F18-056C5D3AD886}" srcOrd="7" destOrd="0" presId="urn:microsoft.com/office/officeart/2005/8/layout/chevron1"/>
    <dgm:cxn modelId="{6209F01C-062F-9B4F-BC2F-2750ADE93813}" type="presParOf" srcId="{D5C5FCA6-96ED-8E46-9CE2-03BBB4F4EA11}" destId="{BE4489F3-38FE-0B49-90FD-844E2EFE7C9A}"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7AF1C-6031-FC49-AB8C-8711B1EC3CC1}">
      <dsp:nvSpPr>
        <dsp:cNvPr id="0" name=""/>
        <dsp:cNvSpPr/>
      </dsp:nvSpPr>
      <dsp:spPr>
        <a:xfrm>
          <a:off x="2230" y="67226"/>
          <a:ext cx="1985376" cy="794150"/>
        </a:xfrm>
        <a:prstGeom prst="chevron">
          <a:avLst/>
        </a:prstGeom>
        <a:solidFill>
          <a:srgbClr val="73665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1. Internal Consultation</a:t>
          </a:r>
        </a:p>
      </dsp:txBody>
      <dsp:txXfrm>
        <a:off x="399305" y="67226"/>
        <a:ext cx="1191226" cy="794150"/>
      </dsp:txXfrm>
    </dsp:sp>
    <dsp:sp modelId="{6E2DD095-38C2-B14D-996A-6A91EDE93740}">
      <dsp:nvSpPr>
        <dsp:cNvPr id="0" name=""/>
        <dsp:cNvSpPr/>
      </dsp:nvSpPr>
      <dsp:spPr>
        <a:xfrm>
          <a:off x="1789069" y="67226"/>
          <a:ext cx="1985376" cy="794150"/>
        </a:xfrm>
        <a:prstGeom prst="chevron">
          <a:avLst/>
        </a:prstGeom>
        <a:solidFill>
          <a:srgbClr val="836B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2. Multi-criteria Assessment </a:t>
          </a:r>
        </a:p>
      </dsp:txBody>
      <dsp:txXfrm>
        <a:off x="2186144" y="67226"/>
        <a:ext cx="1191226" cy="794150"/>
      </dsp:txXfrm>
    </dsp:sp>
    <dsp:sp modelId="{7E1BE1D0-A8D0-7A4D-9B9C-7317DF98BDA6}">
      <dsp:nvSpPr>
        <dsp:cNvPr id="0" name=""/>
        <dsp:cNvSpPr/>
      </dsp:nvSpPr>
      <dsp:spPr>
        <a:xfrm>
          <a:off x="3575907" y="67226"/>
          <a:ext cx="1985376" cy="794150"/>
        </a:xfrm>
        <a:prstGeom prst="chevron">
          <a:avLst/>
        </a:prstGeom>
        <a:solidFill>
          <a:srgbClr val="80583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3. Adaptation Plan Drafted </a:t>
          </a:r>
        </a:p>
      </dsp:txBody>
      <dsp:txXfrm>
        <a:off x="3972982" y="67226"/>
        <a:ext cx="1191226" cy="794150"/>
      </dsp:txXfrm>
    </dsp:sp>
    <dsp:sp modelId="{CA9CB240-981E-F74C-A2EB-30117D816C93}">
      <dsp:nvSpPr>
        <dsp:cNvPr id="0" name=""/>
        <dsp:cNvSpPr/>
      </dsp:nvSpPr>
      <dsp:spPr>
        <a:xfrm>
          <a:off x="5362746" y="67226"/>
          <a:ext cx="1985376" cy="794150"/>
        </a:xfrm>
        <a:prstGeom prst="chevron">
          <a:avLst/>
        </a:prstGeom>
        <a:solidFill>
          <a:srgbClr val="A0725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4. ‘How Well Are We Adapting’</a:t>
          </a:r>
        </a:p>
      </dsp:txBody>
      <dsp:txXfrm>
        <a:off x="5759821" y="67226"/>
        <a:ext cx="1191226" cy="794150"/>
      </dsp:txXfrm>
    </dsp:sp>
    <dsp:sp modelId="{BE4489F3-38FE-0B49-90FD-844E2EFE7C9A}">
      <dsp:nvSpPr>
        <dsp:cNvPr id="0" name=""/>
        <dsp:cNvSpPr/>
      </dsp:nvSpPr>
      <dsp:spPr>
        <a:xfrm>
          <a:off x="7149585" y="67226"/>
          <a:ext cx="1985376" cy="794150"/>
        </a:xfrm>
        <a:prstGeom prst="chevron">
          <a:avLst/>
        </a:prstGeom>
        <a:solidFill>
          <a:srgbClr val="D07E2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5. Annual Adaptation Plans</a:t>
          </a:r>
        </a:p>
      </dsp:txBody>
      <dsp:txXfrm>
        <a:off x="7546660" y="67226"/>
        <a:ext cx="1191226" cy="7941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01CC4399-1C7D-DF44-A079-EE12B3881863}" type="datetimeFigureOut">
              <a:rPr lang="en-US" smtClean="0"/>
              <a:t>6/17/20</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20B36C8-633A-E047-8117-4E24C6E2C2EC}" type="slidenum">
              <a:rPr lang="en-US" smtClean="0"/>
              <a:t>‹#›</a:t>
            </a:fld>
            <a:endParaRPr lang="en-US"/>
          </a:p>
        </p:txBody>
      </p:sp>
    </p:spTree>
    <p:extLst>
      <p:ext uri="{BB962C8B-B14F-4D97-AF65-F5344CB8AC3E}">
        <p14:creationId xmlns:p14="http://schemas.microsoft.com/office/powerpoint/2010/main" val="3049845167"/>
      </p:ext>
    </p:extLst>
  </p:cSld>
  <p:clrMap bg1="lt1" tx1="dk1" bg2="lt2" tx2="dk2" accent1="accent1" accent2="accent2" accent3="accent3" accent4="accent4" accent5="accent5" accent6="accent6" hlink="hlink" folHlink="folHlink"/>
  <p:notesStyle>
    <a:lvl1pPr marL="0" algn="l" defTabSz="909319" rtl="0" eaLnBrk="1" latinLnBrk="0" hangingPunct="1">
      <a:defRPr sz="1193" kern="1200">
        <a:solidFill>
          <a:schemeClr val="tx1"/>
        </a:solidFill>
        <a:latin typeface="+mn-lt"/>
        <a:ea typeface="+mn-ea"/>
        <a:cs typeface="+mn-cs"/>
      </a:defRPr>
    </a:lvl1pPr>
    <a:lvl2pPr marL="454659" algn="l" defTabSz="909319" rtl="0" eaLnBrk="1" latinLnBrk="0" hangingPunct="1">
      <a:defRPr sz="1193" kern="1200">
        <a:solidFill>
          <a:schemeClr val="tx1"/>
        </a:solidFill>
        <a:latin typeface="+mn-lt"/>
        <a:ea typeface="+mn-ea"/>
        <a:cs typeface="+mn-cs"/>
      </a:defRPr>
    </a:lvl2pPr>
    <a:lvl3pPr marL="909319" algn="l" defTabSz="909319" rtl="0" eaLnBrk="1" latinLnBrk="0" hangingPunct="1">
      <a:defRPr sz="1193" kern="1200">
        <a:solidFill>
          <a:schemeClr val="tx1"/>
        </a:solidFill>
        <a:latin typeface="+mn-lt"/>
        <a:ea typeface="+mn-ea"/>
        <a:cs typeface="+mn-cs"/>
      </a:defRPr>
    </a:lvl3pPr>
    <a:lvl4pPr marL="1363980" algn="l" defTabSz="909319" rtl="0" eaLnBrk="1" latinLnBrk="0" hangingPunct="1">
      <a:defRPr sz="1193" kern="1200">
        <a:solidFill>
          <a:schemeClr val="tx1"/>
        </a:solidFill>
        <a:latin typeface="+mn-lt"/>
        <a:ea typeface="+mn-ea"/>
        <a:cs typeface="+mn-cs"/>
      </a:defRPr>
    </a:lvl4pPr>
    <a:lvl5pPr marL="1818640" algn="l" defTabSz="909319" rtl="0" eaLnBrk="1" latinLnBrk="0" hangingPunct="1">
      <a:defRPr sz="1193" kern="1200">
        <a:solidFill>
          <a:schemeClr val="tx1"/>
        </a:solidFill>
        <a:latin typeface="+mn-lt"/>
        <a:ea typeface="+mn-ea"/>
        <a:cs typeface="+mn-cs"/>
      </a:defRPr>
    </a:lvl5pPr>
    <a:lvl6pPr marL="2273299" algn="l" defTabSz="909319" rtl="0" eaLnBrk="1" latinLnBrk="0" hangingPunct="1">
      <a:defRPr sz="1193" kern="1200">
        <a:solidFill>
          <a:schemeClr val="tx1"/>
        </a:solidFill>
        <a:latin typeface="+mn-lt"/>
        <a:ea typeface="+mn-ea"/>
        <a:cs typeface="+mn-cs"/>
      </a:defRPr>
    </a:lvl6pPr>
    <a:lvl7pPr marL="2727958" algn="l" defTabSz="909319" rtl="0" eaLnBrk="1" latinLnBrk="0" hangingPunct="1">
      <a:defRPr sz="1193" kern="1200">
        <a:solidFill>
          <a:schemeClr val="tx1"/>
        </a:solidFill>
        <a:latin typeface="+mn-lt"/>
        <a:ea typeface="+mn-ea"/>
        <a:cs typeface="+mn-cs"/>
      </a:defRPr>
    </a:lvl7pPr>
    <a:lvl8pPr marL="3182618" algn="l" defTabSz="909319" rtl="0" eaLnBrk="1" latinLnBrk="0" hangingPunct="1">
      <a:defRPr sz="1193" kern="1200">
        <a:solidFill>
          <a:schemeClr val="tx1"/>
        </a:solidFill>
        <a:latin typeface="+mn-lt"/>
        <a:ea typeface="+mn-ea"/>
        <a:cs typeface="+mn-cs"/>
      </a:defRPr>
    </a:lvl8pPr>
    <a:lvl9pPr marL="3637279" algn="l" defTabSz="909319" rtl="0" eaLnBrk="1" latinLnBrk="0" hangingPunct="1">
      <a:defRPr sz="119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0B36C8-633A-E047-8117-4E24C6E2C2EC}" type="slidenum">
              <a:rPr lang="en-US" smtClean="0"/>
              <a:t>1</a:t>
            </a:fld>
            <a:endParaRPr lang="en-US"/>
          </a:p>
        </p:txBody>
      </p:sp>
    </p:spTree>
    <p:extLst>
      <p:ext uri="{BB962C8B-B14F-4D97-AF65-F5344CB8AC3E}">
        <p14:creationId xmlns:p14="http://schemas.microsoft.com/office/powerpoint/2010/main" val="4184671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2006" y="1328909"/>
            <a:ext cx="9202738" cy="2826985"/>
          </a:xfrm>
        </p:spPr>
        <p:txBody>
          <a:bodyPr anchor="b"/>
          <a:lstStyle>
            <a:lvl1pPr algn="ctr">
              <a:defRPr sz="7104"/>
            </a:lvl1pPr>
          </a:lstStyle>
          <a:p>
            <a:r>
              <a:rPr lang="en-GB"/>
              <a:t>Click to edit Master title style</a:t>
            </a:r>
            <a:endParaRPr lang="en-US" dirty="0"/>
          </a:p>
        </p:txBody>
      </p:sp>
      <p:sp>
        <p:nvSpPr>
          <p:cNvPr id="3" name="Subtitle 2"/>
          <p:cNvSpPr>
            <a:spLocks noGrp="1"/>
          </p:cNvSpPr>
          <p:nvPr>
            <p:ph type="subTitle" idx="1"/>
          </p:nvPr>
        </p:nvSpPr>
        <p:spPr>
          <a:xfrm>
            <a:off x="1353344" y="4264913"/>
            <a:ext cx="8120063" cy="1960468"/>
          </a:xfrm>
        </p:spPr>
        <p:txBody>
          <a:bodyPr/>
          <a:lstStyle>
            <a:lvl1pPr marL="0" indent="0" algn="ctr">
              <a:buNone/>
              <a:defRPr sz="2842"/>
            </a:lvl1pPr>
            <a:lvl2pPr marL="541325" indent="0" algn="ctr">
              <a:buNone/>
              <a:defRPr sz="2368"/>
            </a:lvl2pPr>
            <a:lvl3pPr marL="1082650" indent="0" algn="ctr">
              <a:buNone/>
              <a:defRPr sz="2131"/>
            </a:lvl3pPr>
            <a:lvl4pPr marL="1623974" indent="0" algn="ctr">
              <a:buNone/>
              <a:defRPr sz="1894"/>
            </a:lvl4pPr>
            <a:lvl5pPr marL="2165299" indent="0" algn="ctr">
              <a:buNone/>
              <a:defRPr sz="1894"/>
            </a:lvl5pPr>
            <a:lvl6pPr marL="2706624" indent="0" algn="ctr">
              <a:buNone/>
              <a:defRPr sz="1894"/>
            </a:lvl6pPr>
            <a:lvl7pPr marL="3247949" indent="0" algn="ctr">
              <a:buNone/>
              <a:defRPr sz="1894"/>
            </a:lvl7pPr>
            <a:lvl8pPr marL="3789274" indent="0" algn="ctr">
              <a:buNone/>
              <a:defRPr sz="1894"/>
            </a:lvl8pPr>
            <a:lvl9pPr marL="4330598" indent="0" algn="ctr">
              <a:buNone/>
              <a:defRPr sz="1894"/>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462268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259142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47894" y="432318"/>
            <a:ext cx="2334518" cy="688137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44339" y="432318"/>
            <a:ext cx="6868220" cy="688137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315654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171460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8701" y="2024379"/>
            <a:ext cx="9338072" cy="3377720"/>
          </a:xfrm>
        </p:spPr>
        <p:txBody>
          <a:bodyPr anchor="b"/>
          <a:lstStyle>
            <a:lvl1pPr>
              <a:defRPr sz="7104"/>
            </a:lvl1pPr>
          </a:lstStyle>
          <a:p>
            <a:r>
              <a:rPr lang="en-GB"/>
              <a:t>Click to edit Master title style</a:t>
            </a:r>
            <a:endParaRPr lang="en-US" dirty="0"/>
          </a:p>
        </p:txBody>
      </p:sp>
      <p:sp>
        <p:nvSpPr>
          <p:cNvPr id="3" name="Text Placeholder 2"/>
          <p:cNvSpPr>
            <a:spLocks noGrp="1"/>
          </p:cNvSpPr>
          <p:nvPr>
            <p:ph type="body" idx="1"/>
          </p:nvPr>
        </p:nvSpPr>
        <p:spPr>
          <a:xfrm>
            <a:off x="738701" y="5434054"/>
            <a:ext cx="9338072" cy="1776263"/>
          </a:xfrm>
        </p:spPr>
        <p:txBody>
          <a:bodyPr/>
          <a:lstStyle>
            <a:lvl1pPr marL="0" indent="0">
              <a:buNone/>
              <a:defRPr sz="2842">
                <a:solidFill>
                  <a:schemeClr val="tx1"/>
                </a:solidFill>
              </a:defRPr>
            </a:lvl1pPr>
            <a:lvl2pPr marL="541325" indent="0">
              <a:buNone/>
              <a:defRPr sz="2368">
                <a:solidFill>
                  <a:schemeClr val="tx1">
                    <a:tint val="75000"/>
                  </a:schemeClr>
                </a:solidFill>
              </a:defRPr>
            </a:lvl2pPr>
            <a:lvl3pPr marL="1082650" indent="0">
              <a:buNone/>
              <a:defRPr sz="2131">
                <a:solidFill>
                  <a:schemeClr val="tx1">
                    <a:tint val="75000"/>
                  </a:schemeClr>
                </a:solidFill>
              </a:defRPr>
            </a:lvl3pPr>
            <a:lvl4pPr marL="1623974" indent="0">
              <a:buNone/>
              <a:defRPr sz="1894">
                <a:solidFill>
                  <a:schemeClr val="tx1">
                    <a:tint val="75000"/>
                  </a:schemeClr>
                </a:solidFill>
              </a:defRPr>
            </a:lvl4pPr>
            <a:lvl5pPr marL="2165299" indent="0">
              <a:buNone/>
              <a:defRPr sz="1894">
                <a:solidFill>
                  <a:schemeClr val="tx1">
                    <a:tint val="75000"/>
                  </a:schemeClr>
                </a:solidFill>
              </a:defRPr>
            </a:lvl5pPr>
            <a:lvl6pPr marL="2706624" indent="0">
              <a:buNone/>
              <a:defRPr sz="1894">
                <a:solidFill>
                  <a:schemeClr val="tx1">
                    <a:tint val="75000"/>
                  </a:schemeClr>
                </a:solidFill>
              </a:defRPr>
            </a:lvl6pPr>
            <a:lvl7pPr marL="3247949" indent="0">
              <a:buNone/>
              <a:defRPr sz="1894">
                <a:solidFill>
                  <a:schemeClr val="tx1">
                    <a:tint val="75000"/>
                  </a:schemeClr>
                </a:solidFill>
              </a:defRPr>
            </a:lvl7pPr>
            <a:lvl8pPr marL="3789274" indent="0">
              <a:buNone/>
              <a:defRPr sz="1894">
                <a:solidFill>
                  <a:schemeClr val="tx1">
                    <a:tint val="75000"/>
                  </a:schemeClr>
                </a:solidFill>
              </a:defRPr>
            </a:lvl8pPr>
            <a:lvl9pPr marL="4330598" indent="0">
              <a:buNone/>
              <a:defRPr sz="1894">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906185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744339" y="2161591"/>
            <a:ext cx="4601369" cy="515210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5481042" y="2161591"/>
            <a:ext cx="4601369" cy="515210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36916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45749" y="432320"/>
            <a:ext cx="9338072" cy="1569504"/>
          </a:xfrm>
        </p:spPr>
        <p:txBody>
          <a:bodyPr/>
          <a:lstStyle/>
          <a:p>
            <a:r>
              <a:rPr lang="en-GB"/>
              <a:t>Click to edit Master title style</a:t>
            </a:r>
            <a:endParaRPr lang="en-US" dirty="0"/>
          </a:p>
        </p:txBody>
      </p:sp>
      <p:sp>
        <p:nvSpPr>
          <p:cNvPr id="3" name="Text Placeholder 2"/>
          <p:cNvSpPr>
            <a:spLocks noGrp="1"/>
          </p:cNvSpPr>
          <p:nvPr>
            <p:ph type="body" idx="1"/>
          </p:nvPr>
        </p:nvSpPr>
        <p:spPr>
          <a:xfrm>
            <a:off x="745750" y="1990544"/>
            <a:ext cx="4580222" cy="975535"/>
          </a:xfr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en-GB"/>
              <a:t>Click to edit Master text styles</a:t>
            </a:r>
          </a:p>
        </p:txBody>
      </p:sp>
      <p:sp>
        <p:nvSpPr>
          <p:cNvPr id="4" name="Content Placeholder 3"/>
          <p:cNvSpPr>
            <a:spLocks noGrp="1"/>
          </p:cNvSpPr>
          <p:nvPr>
            <p:ph sz="half" idx="2"/>
          </p:nvPr>
        </p:nvSpPr>
        <p:spPr>
          <a:xfrm>
            <a:off x="745750" y="2966078"/>
            <a:ext cx="4580222" cy="436265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5481043" y="1990544"/>
            <a:ext cx="4602779" cy="975535"/>
          </a:xfr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en-GB"/>
              <a:t>Click to edit Master text styles</a:t>
            </a:r>
          </a:p>
        </p:txBody>
      </p:sp>
      <p:sp>
        <p:nvSpPr>
          <p:cNvPr id="6" name="Content Placeholder 5"/>
          <p:cNvSpPr>
            <a:spLocks noGrp="1"/>
          </p:cNvSpPr>
          <p:nvPr>
            <p:ph sz="quarter" idx="4"/>
          </p:nvPr>
        </p:nvSpPr>
        <p:spPr>
          <a:xfrm>
            <a:off x="5481043" y="2966078"/>
            <a:ext cx="4602779" cy="436265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3037AB57-83BB-444B-9EBE-CA785D08623C}" type="datetimeFigureOut">
              <a:rPr lang="en-US" smtClean="0"/>
              <a:t>6/17/20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1432793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3037AB57-83BB-444B-9EBE-CA785D08623C}" type="datetimeFigureOut">
              <a:rPr lang="en-US" smtClean="0"/>
              <a:t>6/17/20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1919268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37AB57-83BB-444B-9EBE-CA785D08623C}" type="datetimeFigureOut">
              <a:rPr lang="en-US" smtClean="0"/>
              <a:t>6/17/20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53815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5749" y="541338"/>
            <a:ext cx="3491909" cy="1894681"/>
          </a:xfrm>
        </p:spPr>
        <p:txBody>
          <a:bodyPr anchor="b"/>
          <a:lstStyle>
            <a:lvl1pPr>
              <a:defRPr sz="3789"/>
            </a:lvl1pPr>
          </a:lstStyle>
          <a:p>
            <a:r>
              <a:rPr lang="en-GB"/>
              <a:t>Click to edit Master title style</a:t>
            </a:r>
            <a:endParaRPr lang="en-US" dirty="0"/>
          </a:p>
        </p:txBody>
      </p:sp>
      <p:sp>
        <p:nvSpPr>
          <p:cNvPr id="3" name="Content Placeholder 2"/>
          <p:cNvSpPr>
            <a:spLocks noGrp="1"/>
          </p:cNvSpPr>
          <p:nvPr>
            <p:ph idx="1"/>
          </p:nvPr>
        </p:nvSpPr>
        <p:spPr>
          <a:xfrm>
            <a:off x="4602779" y="1169140"/>
            <a:ext cx="5481042" cy="5770508"/>
          </a:xfrm>
        </p:spPr>
        <p:txBody>
          <a:bodyPr/>
          <a:lstStyle>
            <a:lvl1pPr>
              <a:defRPr sz="3789"/>
            </a:lvl1pPr>
            <a:lvl2pPr>
              <a:defRPr sz="3315"/>
            </a:lvl2pPr>
            <a:lvl3pPr>
              <a:defRPr sz="2842"/>
            </a:lvl3pPr>
            <a:lvl4pPr>
              <a:defRPr sz="2368"/>
            </a:lvl4pPr>
            <a:lvl5pPr>
              <a:defRPr sz="2368"/>
            </a:lvl5pPr>
            <a:lvl6pPr>
              <a:defRPr sz="2368"/>
            </a:lvl6pPr>
            <a:lvl7pPr>
              <a:defRPr sz="2368"/>
            </a:lvl7pPr>
            <a:lvl8pPr>
              <a:defRPr sz="2368"/>
            </a:lvl8pPr>
            <a:lvl9pPr>
              <a:defRPr sz="2368"/>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745749" y="2436019"/>
            <a:ext cx="3491909" cy="4513026"/>
          </a:xfrm>
        </p:spPr>
        <p:txBody>
          <a:bodyPr/>
          <a:lstStyle>
            <a:lvl1pPr marL="0" indent="0">
              <a:buNone/>
              <a:defRPr sz="1894"/>
            </a:lvl1pPr>
            <a:lvl2pPr marL="541325" indent="0">
              <a:buNone/>
              <a:defRPr sz="1658"/>
            </a:lvl2pPr>
            <a:lvl3pPr marL="1082650" indent="0">
              <a:buNone/>
              <a:defRPr sz="1421"/>
            </a:lvl3pPr>
            <a:lvl4pPr marL="1623974" indent="0">
              <a:buNone/>
              <a:defRPr sz="1184"/>
            </a:lvl4pPr>
            <a:lvl5pPr marL="2165299" indent="0">
              <a:buNone/>
              <a:defRPr sz="1184"/>
            </a:lvl5pPr>
            <a:lvl6pPr marL="2706624" indent="0">
              <a:buNone/>
              <a:defRPr sz="1184"/>
            </a:lvl6pPr>
            <a:lvl7pPr marL="3247949" indent="0">
              <a:buNone/>
              <a:defRPr sz="1184"/>
            </a:lvl7pPr>
            <a:lvl8pPr marL="3789274" indent="0">
              <a:buNone/>
              <a:defRPr sz="1184"/>
            </a:lvl8pPr>
            <a:lvl9pPr marL="4330598" indent="0">
              <a:buNone/>
              <a:defRPr sz="1184"/>
            </a:lvl9pPr>
          </a:lstStyle>
          <a:p>
            <a:pPr lvl="0"/>
            <a:r>
              <a:rPr lang="en-GB"/>
              <a:t>Click to edit Master text styles</a:t>
            </a:r>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700902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5749" y="541338"/>
            <a:ext cx="3491909" cy="1894681"/>
          </a:xfrm>
        </p:spPr>
        <p:txBody>
          <a:bodyPr anchor="b"/>
          <a:lstStyle>
            <a:lvl1pPr>
              <a:defRPr sz="3789"/>
            </a:lvl1pPr>
          </a:lstStyle>
          <a:p>
            <a:r>
              <a:rPr lang="en-GB"/>
              <a:t>Click to edit Master title style</a:t>
            </a:r>
            <a:endParaRPr lang="en-US" dirty="0"/>
          </a:p>
        </p:txBody>
      </p:sp>
      <p:sp>
        <p:nvSpPr>
          <p:cNvPr id="3" name="Picture Placeholder 2"/>
          <p:cNvSpPr>
            <a:spLocks noGrp="1" noChangeAspect="1"/>
          </p:cNvSpPr>
          <p:nvPr>
            <p:ph type="pic" idx="1"/>
          </p:nvPr>
        </p:nvSpPr>
        <p:spPr>
          <a:xfrm>
            <a:off x="4602779" y="1169140"/>
            <a:ext cx="5481042" cy="5770508"/>
          </a:xfrm>
        </p:spPr>
        <p:txBody>
          <a:bodyPr anchor="t"/>
          <a:lstStyle>
            <a:lvl1pPr marL="0" indent="0">
              <a:buNone/>
              <a:defRPr sz="3789"/>
            </a:lvl1pPr>
            <a:lvl2pPr marL="541325" indent="0">
              <a:buNone/>
              <a:defRPr sz="3315"/>
            </a:lvl2pPr>
            <a:lvl3pPr marL="1082650" indent="0">
              <a:buNone/>
              <a:defRPr sz="2842"/>
            </a:lvl3pPr>
            <a:lvl4pPr marL="1623974" indent="0">
              <a:buNone/>
              <a:defRPr sz="2368"/>
            </a:lvl4pPr>
            <a:lvl5pPr marL="2165299" indent="0">
              <a:buNone/>
              <a:defRPr sz="2368"/>
            </a:lvl5pPr>
            <a:lvl6pPr marL="2706624" indent="0">
              <a:buNone/>
              <a:defRPr sz="2368"/>
            </a:lvl6pPr>
            <a:lvl7pPr marL="3247949" indent="0">
              <a:buNone/>
              <a:defRPr sz="2368"/>
            </a:lvl7pPr>
            <a:lvl8pPr marL="3789274" indent="0">
              <a:buNone/>
              <a:defRPr sz="2368"/>
            </a:lvl8pPr>
            <a:lvl9pPr marL="4330598" indent="0">
              <a:buNone/>
              <a:defRPr sz="2368"/>
            </a:lvl9pPr>
          </a:lstStyle>
          <a:p>
            <a:r>
              <a:rPr lang="en-GB"/>
              <a:t>Click icon to add picture</a:t>
            </a:r>
            <a:endParaRPr lang="en-US" dirty="0"/>
          </a:p>
        </p:txBody>
      </p:sp>
      <p:sp>
        <p:nvSpPr>
          <p:cNvPr id="4" name="Text Placeholder 3"/>
          <p:cNvSpPr>
            <a:spLocks noGrp="1"/>
          </p:cNvSpPr>
          <p:nvPr>
            <p:ph type="body" sz="half" idx="2"/>
          </p:nvPr>
        </p:nvSpPr>
        <p:spPr>
          <a:xfrm>
            <a:off x="745749" y="2436019"/>
            <a:ext cx="3491909" cy="4513026"/>
          </a:xfrm>
        </p:spPr>
        <p:txBody>
          <a:bodyPr/>
          <a:lstStyle>
            <a:lvl1pPr marL="0" indent="0">
              <a:buNone/>
              <a:defRPr sz="1894"/>
            </a:lvl1pPr>
            <a:lvl2pPr marL="541325" indent="0">
              <a:buNone/>
              <a:defRPr sz="1658"/>
            </a:lvl2pPr>
            <a:lvl3pPr marL="1082650" indent="0">
              <a:buNone/>
              <a:defRPr sz="1421"/>
            </a:lvl3pPr>
            <a:lvl4pPr marL="1623974" indent="0">
              <a:buNone/>
              <a:defRPr sz="1184"/>
            </a:lvl4pPr>
            <a:lvl5pPr marL="2165299" indent="0">
              <a:buNone/>
              <a:defRPr sz="1184"/>
            </a:lvl5pPr>
            <a:lvl6pPr marL="2706624" indent="0">
              <a:buNone/>
              <a:defRPr sz="1184"/>
            </a:lvl6pPr>
            <a:lvl7pPr marL="3247949" indent="0">
              <a:buNone/>
              <a:defRPr sz="1184"/>
            </a:lvl7pPr>
            <a:lvl8pPr marL="3789274" indent="0">
              <a:buNone/>
              <a:defRPr sz="1184"/>
            </a:lvl8pPr>
            <a:lvl9pPr marL="4330598" indent="0">
              <a:buNone/>
              <a:defRPr sz="1184"/>
            </a:lvl9pPr>
          </a:lstStyle>
          <a:p>
            <a:pPr lvl="0"/>
            <a:r>
              <a:rPr lang="en-GB"/>
              <a:t>Click to edit Master text styles</a:t>
            </a:r>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347115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4339" y="432320"/>
            <a:ext cx="9338072" cy="1569504"/>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744339" y="2161591"/>
            <a:ext cx="9338072" cy="515210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44339" y="7526097"/>
            <a:ext cx="2436019" cy="432318"/>
          </a:xfrm>
          <a:prstGeom prst="rect">
            <a:avLst/>
          </a:prstGeom>
        </p:spPr>
        <p:txBody>
          <a:bodyPr vert="horz" lIns="91440" tIns="45720" rIns="91440" bIns="45720" rtlCol="0" anchor="ctr"/>
          <a:lstStyle>
            <a:lvl1pPr algn="l">
              <a:defRPr sz="1421">
                <a:solidFill>
                  <a:schemeClr val="tx1">
                    <a:tint val="75000"/>
                  </a:schemeClr>
                </a:solidFill>
              </a:defRPr>
            </a:lvl1pPr>
          </a:lstStyle>
          <a:p>
            <a:fld id="{3037AB57-83BB-444B-9EBE-CA785D08623C}" type="datetimeFigureOut">
              <a:rPr lang="en-US" smtClean="0"/>
              <a:t>6/17/20</a:t>
            </a:fld>
            <a:endParaRPr lang="en-US"/>
          </a:p>
        </p:txBody>
      </p:sp>
      <p:sp>
        <p:nvSpPr>
          <p:cNvPr id="5" name="Footer Placeholder 4"/>
          <p:cNvSpPr>
            <a:spLocks noGrp="1"/>
          </p:cNvSpPr>
          <p:nvPr>
            <p:ph type="ftr" sz="quarter" idx="3"/>
          </p:nvPr>
        </p:nvSpPr>
        <p:spPr>
          <a:xfrm>
            <a:off x="3586361" y="7526097"/>
            <a:ext cx="3654028" cy="432318"/>
          </a:xfrm>
          <a:prstGeom prst="rect">
            <a:avLst/>
          </a:prstGeom>
        </p:spPr>
        <p:txBody>
          <a:bodyPr vert="horz" lIns="91440" tIns="45720" rIns="91440" bIns="45720" rtlCol="0" anchor="ctr"/>
          <a:lstStyle>
            <a:lvl1pPr algn="ctr">
              <a:defRPr sz="1421">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46392" y="7526097"/>
            <a:ext cx="2436019" cy="432318"/>
          </a:xfrm>
          <a:prstGeom prst="rect">
            <a:avLst/>
          </a:prstGeom>
        </p:spPr>
        <p:txBody>
          <a:bodyPr vert="horz" lIns="91440" tIns="45720" rIns="91440" bIns="45720" rtlCol="0" anchor="ctr"/>
          <a:lstStyle>
            <a:lvl1pPr algn="r">
              <a:defRPr sz="1421">
                <a:solidFill>
                  <a:schemeClr val="tx1">
                    <a:tint val="75000"/>
                  </a:schemeClr>
                </a:solidFill>
              </a:defRPr>
            </a:lvl1pPr>
          </a:lstStyle>
          <a:p>
            <a:fld id="{A4D9C070-814B-6F4C-BDEE-52CF5763B39E}" type="slidenum">
              <a:rPr lang="en-US" smtClean="0"/>
              <a:t>‹#›</a:t>
            </a:fld>
            <a:endParaRPr lang="en-US"/>
          </a:p>
        </p:txBody>
      </p:sp>
    </p:spTree>
    <p:extLst>
      <p:ext uri="{BB962C8B-B14F-4D97-AF65-F5344CB8AC3E}">
        <p14:creationId xmlns:p14="http://schemas.microsoft.com/office/powerpoint/2010/main" val="2717830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082650" rtl="0" eaLnBrk="1" latinLnBrk="0" hangingPunct="1">
        <a:lnSpc>
          <a:spcPct val="90000"/>
        </a:lnSpc>
        <a:spcBef>
          <a:spcPct val="0"/>
        </a:spcBef>
        <a:buNone/>
        <a:defRPr sz="5210" kern="1200">
          <a:solidFill>
            <a:schemeClr val="tx1"/>
          </a:solidFill>
          <a:latin typeface="+mj-lt"/>
          <a:ea typeface="+mj-ea"/>
          <a:cs typeface="+mj-cs"/>
        </a:defRPr>
      </a:lvl1pPr>
    </p:titleStyle>
    <p:bodyStyle>
      <a:lvl1pPr marL="270662" indent="-270662" algn="l" defTabSz="1082650" rtl="0" eaLnBrk="1" latinLnBrk="0" hangingPunct="1">
        <a:lnSpc>
          <a:spcPct val="90000"/>
        </a:lnSpc>
        <a:spcBef>
          <a:spcPts val="1184"/>
        </a:spcBef>
        <a:buFont typeface="Arial" panose="020B0604020202020204" pitchFamily="34" charset="0"/>
        <a:buChar char="•"/>
        <a:defRPr sz="3315" kern="1200">
          <a:solidFill>
            <a:schemeClr val="tx1"/>
          </a:solidFill>
          <a:latin typeface="+mn-lt"/>
          <a:ea typeface="+mn-ea"/>
          <a:cs typeface="+mn-cs"/>
        </a:defRPr>
      </a:lvl1pPr>
      <a:lvl2pPr marL="811987" indent="-270662" algn="l" defTabSz="1082650" rtl="0" eaLnBrk="1" latinLnBrk="0" hangingPunct="1">
        <a:lnSpc>
          <a:spcPct val="90000"/>
        </a:lnSpc>
        <a:spcBef>
          <a:spcPts val="592"/>
        </a:spcBef>
        <a:buFont typeface="Arial" panose="020B0604020202020204" pitchFamily="34" charset="0"/>
        <a:buChar char="•"/>
        <a:defRPr sz="2842" kern="1200">
          <a:solidFill>
            <a:schemeClr val="tx1"/>
          </a:solidFill>
          <a:latin typeface="+mn-lt"/>
          <a:ea typeface="+mn-ea"/>
          <a:cs typeface="+mn-cs"/>
        </a:defRPr>
      </a:lvl2pPr>
      <a:lvl3pPr marL="1353312" indent="-270662" algn="l" defTabSz="1082650" rtl="0" eaLnBrk="1" latinLnBrk="0" hangingPunct="1">
        <a:lnSpc>
          <a:spcPct val="90000"/>
        </a:lnSpc>
        <a:spcBef>
          <a:spcPts val="592"/>
        </a:spcBef>
        <a:buFont typeface="Arial" panose="020B0604020202020204" pitchFamily="34" charset="0"/>
        <a:buChar char="•"/>
        <a:defRPr sz="2368" kern="1200">
          <a:solidFill>
            <a:schemeClr val="tx1"/>
          </a:solidFill>
          <a:latin typeface="+mn-lt"/>
          <a:ea typeface="+mn-ea"/>
          <a:cs typeface="+mn-cs"/>
        </a:defRPr>
      </a:lvl3pPr>
      <a:lvl4pPr marL="1894637"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4pPr>
      <a:lvl5pPr marL="2435962"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5pPr>
      <a:lvl6pPr marL="2977286"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6pPr>
      <a:lvl7pPr marL="3518611"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7pPr>
      <a:lvl8pPr marL="4059936"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8pPr>
      <a:lvl9pPr marL="4601261"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9pPr>
    </p:bodyStyle>
    <p:otherStyle>
      <a:defPPr>
        <a:defRPr lang="en-US"/>
      </a:defPPr>
      <a:lvl1pPr marL="0" algn="l" defTabSz="1082650" rtl="0" eaLnBrk="1" latinLnBrk="0" hangingPunct="1">
        <a:defRPr sz="2131" kern="1200">
          <a:solidFill>
            <a:schemeClr val="tx1"/>
          </a:solidFill>
          <a:latin typeface="+mn-lt"/>
          <a:ea typeface="+mn-ea"/>
          <a:cs typeface="+mn-cs"/>
        </a:defRPr>
      </a:lvl1pPr>
      <a:lvl2pPr marL="541325" algn="l" defTabSz="1082650" rtl="0" eaLnBrk="1" latinLnBrk="0" hangingPunct="1">
        <a:defRPr sz="2131" kern="1200">
          <a:solidFill>
            <a:schemeClr val="tx1"/>
          </a:solidFill>
          <a:latin typeface="+mn-lt"/>
          <a:ea typeface="+mn-ea"/>
          <a:cs typeface="+mn-cs"/>
        </a:defRPr>
      </a:lvl2pPr>
      <a:lvl3pPr marL="1082650" algn="l" defTabSz="1082650" rtl="0" eaLnBrk="1" latinLnBrk="0" hangingPunct="1">
        <a:defRPr sz="2131" kern="1200">
          <a:solidFill>
            <a:schemeClr val="tx1"/>
          </a:solidFill>
          <a:latin typeface="+mn-lt"/>
          <a:ea typeface="+mn-ea"/>
          <a:cs typeface="+mn-cs"/>
        </a:defRPr>
      </a:lvl3pPr>
      <a:lvl4pPr marL="1623974" algn="l" defTabSz="1082650" rtl="0" eaLnBrk="1" latinLnBrk="0" hangingPunct="1">
        <a:defRPr sz="2131" kern="1200">
          <a:solidFill>
            <a:schemeClr val="tx1"/>
          </a:solidFill>
          <a:latin typeface="+mn-lt"/>
          <a:ea typeface="+mn-ea"/>
          <a:cs typeface="+mn-cs"/>
        </a:defRPr>
      </a:lvl4pPr>
      <a:lvl5pPr marL="2165299" algn="l" defTabSz="1082650" rtl="0" eaLnBrk="1" latinLnBrk="0" hangingPunct="1">
        <a:defRPr sz="2131" kern="1200">
          <a:solidFill>
            <a:schemeClr val="tx1"/>
          </a:solidFill>
          <a:latin typeface="+mn-lt"/>
          <a:ea typeface="+mn-ea"/>
          <a:cs typeface="+mn-cs"/>
        </a:defRPr>
      </a:lvl5pPr>
      <a:lvl6pPr marL="2706624" algn="l" defTabSz="1082650" rtl="0" eaLnBrk="1" latinLnBrk="0" hangingPunct="1">
        <a:defRPr sz="2131" kern="1200">
          <a:solidFill>
            <a:schemeClr val="tx1"/>
          </a:solidFill>
          <a:latin typeface="+mn-lt"/>
          <a:ea typeface="+mn-ea"/>
          <a:cs typeface="+mn-cs"/>
        </a:defRPr>
      </a:lvl6pPr>
      <a:lvl7pPr marL="3247949" algn="l" defTabSz="1082650" rtl="0" eaLnBrk="1" latinLnBrk="0" hangingPunct="1">
        <a:defRPr sz="2131" kern="1200">
          <a:solidFill>
            <a:schemeClr val="tx1"/>
          </a:solidFill>
          <a:latin typeface="+mn-lt"/>
          <a:ea typeface="+mn-ea"/>
          <a:cs typeface="+mn-cs"/>
        </a:defRPr>
      </a:lvl7pPr>
      <a:lvl8pPr marL="3789274" algn="l" defTabSz="1082650" rtl="0" eaLnBrk="1" latinLnBrk="0" hangingPunct="1">
        <a:defRPr sz="2131" kern="1200">
          <a:solidFill>
            <a:schemeClr val="tx1"/>
          </a:solidFill>
          <a:latin typeface="+mn-lt"/>
          <a:ea typeface="+mn-ea"/>
          <a:cs typeface="+mn-cs"/>
        </a:defRPr>
      </a:lvl8pPr>
      <a:lvl9pPr marL="4330598" algn="l" defTabSz="1082650" rtl="0" eaLnBrk="1" latinLnBrk="0" hangingPunct="1">
        <a:defRPr sz="21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png"/><Relationship Id="rId4" Type="http://schemas.openxmlformats.org/officeDocument/2006/relationships/diagramLayout" Target="../diagrams/layout1.xml"/><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899E81F-8ED5-C04A-96FA-58F76A4276CA}"/>
              </a:ext>
            </a:extLst>
          </p:cNvPr>
          <p:cNvSpPr txBox="1"/>
          <p:nvPr/>
        </p:nvSpPr>
        <p:spPr>
          <a:xfrm>
            <a:off x="1844755" y="117376"/>
            <a:ext cx="8978569" cy="1015663"/>
          </a:xfrm>
          <a:prstGeom prst="rect">
            <a:avLst/>
          </a:prstGeom>
          <a:noFill/>
        </p:spPr>
        <p:txBody>
          <a:bodyPr wrap="square" rtlCol="0">
            <a:spAutoFit/>
          </a:bodyPr>
          <a:lstStyle/>
          <a:p>
            <a:r>
              <a:rPr lang="en-US" sz="1200" b="1" dirty="0">
                <a:latin typeface="Avenir Book" panose="02000503020000020003" pitchFamily="2" charset="0"/>
                <a:cs typeface="Calibri" panose="020F0502020204030204" pitchFamily="34" charset="0"/>
              </a:rPr>
              <a:t>Western Alliance for Greenhouse Action </a:t>
            </a:r>
            <a:r>
              <a:rPr lang="en-US" sz="1200" dirty="0">
                <a:latin typeface="Avenir Book" panose="02000503020000020003" pitchFamily="2" charset="0"/>
                <a:cs typeface="Calibri" panose="020F0502020204030204" pitchFamily="34" charset="0"/>
              </a:rPr>
              <a:t>is a partnership between eight local councils in western Melbourne. It was established in 2006. The councils work together collaboratively to respond to climate change, in terms of both mitigation and adaptation, and develop more livable communities. WAGA developed their climate change adaptation plan, ‘</a:t>
            </a:r>
            <a:r>
              <a:rPr lang="en-US" sz="1200" i="1" dirty="0">
                <a:latin typeface="Avenir Book" panose="02000503020000020003" pitchFamily="2" charset="0"/>
                <a:cs typeface="Calibri" panose="020F0502020204030204" pitchFamily="34" charset="0"/>
              </a:rPr>
              <a:t>Climate Change Adaptation Strategy’, </a:t>
            </a:r>
            <a:r>
              <a:rPr lang="en-US" sz="1200" dirty="0">
                <a:latin typeface="Avenir Book" panose="02000503020000020003" pitchFamily="2" charset="0"/>
                <a:cs typeface="Calibri" panose="020F0502020204030204" pitchFamily="34" charset="0"/>
              </a:rPr>
              <a:t>for the period of 2013-2020. </a:t>
            </a:r>
          </a:p>
          <a:p>
            <a:endParaRPr lang="en-US" sz="1200" dirty="0">
              <a:latin typeface="Avenir Book" panose="02000503020000020003" pitchFamily="2" charset="0"/>
              <a:cs typeface="Calibri" panose="020F0502020204030204" pitchFamily="34" charset="0"/>
            </a:endParaRPr>
          </a:p>
        </p:txBody>
      </p:sp>
      <p:sp>
        <p:nvSpPr>
          <p:cNvPr id="10" name="TextBox 9">
            <a:extLst>
              <a:ext uri="{FF2B5EF4-FFF2-40B4-BE49-F238E27FC236}">
                <a16:creationId xmlns:a16="http://schemas.microsoft.com/office/drawing/2014/main" id="{BDBA2A20-7C47-B54B-898D-B815398FEE78}"/>
              </a:ext>
            </a:extLst>
          </p:cNvPr>
          <p:cNvSpPr txBox="1"/>
          <p:nvPr/>
        </p:nvSpPr>
        <p:spPr>
          <a:xfrm>
            <a:off x="180046" y="5888117"/>
            <a:ext cx="6118167" cy="461665"/>
          </a:xfrm>
          <a:prstGeom prst="rect">
            <a:avLst/>
          </a:prstGeom>
          <a:noFill/>
        </p:spPr>
        <p:txBody>
          <a:bodyPr wrap="square" rtlCol="0">
            <a:spAutoFit/>
          </a:bodyPr>
          <a:lstStyle/>
          <a:p>
            <a:r>
              <a:rPr lang="en-US" sz="1200" b="1" dirty="0">
                <a:latin typeface="Avenir Book" panose="02000503020000020003" pitchFamily="2" charset="0"/>
              </a:rPr>
              <a:t>Successes, Challenges and Key Learnings:</a:t>
            </a:r>
          </a:p>
          <a:p>
            <a:endParaRPr lang="en-US" sz="1200" b="1" dirty="0">
              <a:latin typeface="Avenir Book" panose="02000503020000020003" pitchFamily="2" charset="0"/>
            </a:endParaRPr>
          </a:p>
        </p:txBody>
      </p:sp>
      <p:graphicFrame>
        <p:nvGraphicFramePr>
          <p:cNvPr id="15" name="Diagram 14">
            <a:extLst>
              <a:ext uri="{FF2B5EF4-FFF2-40B4-BE49-F238E27FC236}">
                <a16:creationId xmlns:a16="http://schemas.microsoft.com/office/drawing/2014/main" id="{928CC03F-2617-6B4D-8FA7-30E7C9A45097}"/>
              </a:ext>
            </a:extLst>
          </p:cNvPr>
          <p:cNvGraphicFramePr/>
          <p:nvPr>
            <p:extLst>
              <p:ext uri="{D42A27DB-BD31-4B8C-83A1-F6EECF244321}">
                <p14:modId xmlns:p14="http://schemas.microsoft.com/office/powerpoint/2010/main" val="3062703555"/>
              </p:ext>
            </p:extLst>
          </p:nvPr>
        </p:nvGraphicFramePr>
        <p:xfrm>
          <a:off x="844779" y="1258031"/>
          <a:ext cx="9137192" cy="9286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Box 15">
            <a:extLst>
              <a:ext uri="{FF2B5EF4-FFF2-40B4-BE49-F238E27FC236}">
                <a16:creationId xmlns:a16="http://schemas.microsoft.com/office/drawing/2014/main" id="{3ADB79D9-4E28-2F47-873E-6ED4D7DAFBCF}"/>
              </a:ext>
            </a:extLst>
          </p:cNvPr>
          <p:cNvSpPr txBox="1"/>
          <p:nvPr/>
        </p:nvSpPr>
        <p:spPr>
          <a:xfrm>
            <a:off x="180046" y="2156327"/>
            <a:ext cx="10284185" cy="3785652"/>
          </a:xfrm>
          <a:prstGeom prst="rect">
            <a:avLst/>
          </a:prstGeom>
          <a:noFill/>
        </p:spPr>
        <p:txBody>
          <a:bodyPr wrap="square" rtlCol="0">
            <a:spAutoFit/>
          </a:bodyPr>
          <a:lstStyle/>
          <a:p>
            <a:pPr marL="228600" indent="-228600">
              <a:buAutoNum type="arabicPeriod"/>
            </a:pPr>
            <a:r>
              <a:rPr lang="en-US" sz="1000" dirty="0">
                <a:latin typeface="Avenir Book" panose="02000503020000020003" pitchFamily="2" charset="0"/>
              </a:rPr>
              <a:t>Internal Consultation</a:t>
            </a:r>
          </a:p>
          <a:p>
            <a:pPr marL="685800" lvl="1" indent="-228600">
              <a:buFont typeface="+mj-lt"/>
              <a:buAutoNum type="alphaLcParenR"/>
            </a:pPr>
            <a:r>
              <a:rPr lang="en-US" sz="1000" dirty="0">
                <a:latin typeface="Avenir Book" panose="02000503020000020003" pitchFamily="2" charset="0"/>
              </a:rPr>
              <a:t>Governance structures developed within WAGA for ongoing monitoring, implementation and review. </a:t>
            </a:r>
          </a:p>
          <a:p>
            <a:pPr marL="685800" lvl="1" indent="-228600">
              <a:buFont typeface="+mj-lt"/>
              <a:buAutoNum type="alphaLcParenR"/>
            </a:pPr>
            <a:r>
              <a:rPr lang="en-US" sz="1000" dirty="0">
                <a:latin typeface="Avenir Book" panose="02000503020000020003" pitchFamily="2" charset="0"/>
              </a:rPr>
              <a:t>Council </a:t>
            </a:r>
            <a:r>
              <a:rPr lang="en-US" sz="1000" i="1" dirty="0">
                <a:latin typeface="Avenir Book" panose="02000503020000020003" pitchFamily="2" charset="0"/>
              </a:rPr>
              <a:t>’Business Continuity Plans’ </a:t>
            </a:r>
            <a:r>
              <a:rPr lang="en-US" sz="1000" dirty="0">
                <a:latin typeface="Avenir Book" panose="02000503020000020003" pitchFamily="2" charset="0"/>
              </a:rPr>
              <a:t>were reviewed and updated to reflect critical climate change impacts on service delivery and assets. </a:t>
            </a:r>
          </a:p>
          <a:p>
            <a:pPr marL="685800" lvl="1" indent="-228600">
              <a:buFont typeface="+mj-lt"/>
              <a:buAutoNum type="alphaLcParenR"/>
            </a:pPr>
            <a:r>
              <a:rPr lang="en-US" sz="1000" dirty="0">
                <a:latin typeface="Avenir Book" panose="02000503020000020003" pitchFamily="2" charset="0"/>
              </a:rPr>
              <a:t>Training of planners and incorporation of climate change in council Municipal Strategic Statements. The Municipal Strategic Statement (MSS) provides the broad local policy basis for making decisions under a planning scheme. The purpose of including climate change in the MSS is to lead the transition of climate adapted municipalities over the long term. </a:t>
            </a:r>
          </a:p>
          <a:p>
            <a:pPr marL="228600" indent="-228600">
              <a:buAutoNum type="arabicPeriod"/>
            </a:pPr>
            <a:r>
              <a:rPr lang="en-US" sz="1000" dirty="0">
                <a:latin typeface="Avenir Book" panose="02000503020000020003" pitchFamily="2" charset="0"/>
              </a:rPr>
              <a:t>Multi-criteria Assessment </a:t>
            </a:r>
          </a:p>
          <a:p>
            <a:pPr marL="685800" lvl="1" indent="-228600">
              <a:buFont typeface="+mj-lt"/>
              <a:buAutoNum type="alphaLcParenR"/>
            </a:pPr>
            <a:r>
              <a:rPr lang="en-US" sz="1000" dirty="0">
                <a:latin typeface="Avenir Book" panose="02000503020000020003" pitchFamily="2" charset="0"/>
              </a:rPr>
              <a:t>Each council prioritised climate change risks for their municipality. </a:t>
            </a:r>
          </a:p>
          <a:p>
            <a:pPr marL="685800" lvl="1" indent="-228600">
              <a:buFont typeface="+mj-lt"/>
              <a:buAutoNum type="alphaLcParenR"/>
            </a:pPr>
            <a:r>
              <a:rPr lang="en-US" sz="1000" dirty="0">
                <a:latin typeface="Avenir Book" panose="02000503020000020003" pitchFamily="2" charset="0"/>
              </a:rPr>
              <a:t>Risk assessment was conducted, and 88 risks were identified across the region. 17 of these were identified to be severe including the following services areas – assets and infrastructure; transport; open space and recreation; natural environment; emergency management; health and community; planning and building; business continuity. These were put into risk registers for individual councils. </a:t>
            </a:r>
          </a:p>
          <a:p>
            <a:pPr marL="228600" indent="-228600">
              <a:buAutoNum type="arabicPeriod"/>
            </a:pPr>
            <a:r>
              <a:rPr lang="en-US" sz="1000" dirty="0">
                <a:latin typeface="Avenir Book" panose="02000503020000020003" pitchFamily="2" charset="0"/>
              </a:rPr>
              <a:t>Adaptation Plan Drafted </a:t>
            </a:r>
          </a:p>
          <a:p>
            <a:pPr marL="685800" lvl="1" indent="-228600">
              <a:buFont typeface="+mj-lt"/>
              <a:buAutoNum type="alphaLcParenR"/>
            </a:pPr>
            <a:r>
              <a:rPr lang="en-US" sz="1000" dirty="0">
                <a:latin typeface="Avenir Book" panose="02000503020000020003" pitchFamily="2" charset="0"/>
              </a:rPr>
              <a:t>Action plan developed for WAGA and councils which outlines recommendations for councils and WAGA members. These are coordinated by the Adaptation Working Group for the entire region. </a:t>
            </a:r>
          </a:p>
          <a:p>
            <a:pPr marL="685800" lvl="1" indent="-228600">
              <a:buFont typeface="+mj-lt"/>
              <a:buAutoNum type="alphaLcParenR"/>
            </a:pPr>
            <a:r>
              <a:rPr lang="en-US" sz="1000" dirty="0">
                <a:latin typeface="Avenir Book" panose="02000503020000020003" pitchFamily="2" charset="0"/>
              </a:rPr>
              <a:t>Consultation with council departments such as community care teams, emergency management teams, land use planners and asset managers to engage them with the strategy. </a:t>
            </a:r>
          </a:p>
          <a:p>
            <a:pPr marL="228600" indent="-228600">
              <a:buAutoNum type="arabicPeriod"/>
            </a:pPr>
            <a:r>
              <a:rPr lang="en-US" sz="1000" dirty="0">
                <a:latin typeface="Avenir Book" panose="02000503020000020003" pitchFamily="2" charset="0"/>
              </a:rPr>
              <a:t>‘How Well Are We Adapting’</a:t>
            </a:r>
          </a:p>
          <a:p>
            <a:pPr marL="685800" lvl="1" indent="-228600">
              <a:buFont typeface="+mj-lt"/>
              <a:buAutoNum type="alphaLcParenR"/>
            </a:pPr>
            <a:r>
              <a:rPr lang="en-US" sz="1000" dirty="0">
                <a:latin typeface="Avenir Book" panose="02000503020000020003" pitchFamily="2" charset="0"/>
              </a:rPr>
              <a:t> A tool developed for councils as a monitoring, evaluating and reporting framework for adaptation performance. This includes the use of indicators and international research and practice for effective climate change adaptation. </a:t>
            </a:r>
          </a:p>
          <a:p>
            <a:pPr marL="685800" lvl="1" indent="-228600">
              <a:buFont typeface="+mj-lt"/>
              <a:buAutoNum type="alphaLcParenR"/>
            </a:pPr>
            <a:r>
              <a:rPr lang="en-US" sz="1000" dirty="0">
                <a:latin typeface="Avenir Book" panose="02000503020000020003" pitchFamily="2" charset="0"/>
              </a:rPr>
              <a:t>Councils report to external stakeholders and the community to build partnerships and strengthen adaption responses. </a:t>
            </a:r>
          </a:p>
          <a:p>
            <a:pPr marL="228600" indent="-228600">
              <a:buAutoNum type="arabicPeriod"/>
            </a:pPr>
            <a:r>
              <a:rPr lang="en-US" sz="1000" dirty="0">
                <a:latin typeface="Avenir Book" panose="02000503020000020003" pitchFamily="2" charset="0"/>
              </a:rPr>
              <a:t>Annual Adaptation Plans </a:t>
            </a:r>
          </a:p>
          <a:p>
            <a:pPr marL="685800" lvl="1" indent="-228600">
              <a:buFont typeface="+mj-lt"/>
              <a:buAutoNum type="alphaLcPeriod"/>
            </a:pPr>
            <a:r>
              <a:rPr lang="en-US" sz="1000" dirty="0">
                <a:latin typeface="Avenir Book" panose="02000503020000020003" pitchFamily="2" charset="0"/>
              </a:rPr>
              <a:t>Review the progress of council level adaptation work. </a:t>
            </a:r>
          </a:p>
          <a:p>
            <a:pPr marL="685800" lvl="1" indent="-228600">
              <a:buFont typeface="+mj-lt"/>
              <a:buAutoNum type="alphaLcPeriod"/>
            </a:pPr>
            <a:r>
              <a:rPr lang="en-US" sz="1000" dirty="0">
                <a:latin typeface="Avenir Book" panose="02000503020000020003" pitchFamily="2" charset="0"/>
              </a:rPr>
              <a:t>Review the progress of regional level adaptation work. </a:t>
            </a:r>
          </a:p>
          <a:p>
            <a:pPr marL="685800" lvl="1" indent="-228600">
              <a:buFont typeface="+mj-lt"/>
              <a:buAutoNum type="alphaLcPeriod"/>
            </a:pPr>
            <a:r>
              <a:rPr lang="en-US" sz="1000" dirty="0">
                <a:latin typeface="Avenir Book" panose="02000503020000020003" pitchFamily="2" charset="0"/>
              </a:rPr>
              <a:t>The continuous review of the climate change adaptation work enables more effective implementation of the strategy. </a:t>
            </a:r>
          </a:p>
        </p:txBody>
      </p:sp>
      <p:sp>
        <p:nvSpPr>
          <p:cNvPr id="17" name="TextBox 16">
            <a:extLst>
              <a:ext uri="{FF2B5EF4-FFF2-40B4-BE49-F238E27FC236}">
                <a16:creationId xmlns:a16="http://schemas.microsoft.com/office/drawing/2014/main" id="{A2E62B7A-3B15-A749-8E68-71FEE40FE8E9}"/>
              </a:ext>
            </a:extLst>
          </p:cNvPr>
          <p:cNvSpPr txBox="1"/>
          <p:nvPr/>
        </p:nvSpPr>
        <p:spPr>
          <a:xfrm>
            <a:off x="228961" y="971833"/>
            <a:ext cx="6118167" cy="276999"/>
          </a:xfrm>
          <a:prstGeom prst="rect">
            <a:avLst/>
          </a:prstGeom>
          <a:noFill/>
        </p:spPr>
        <p:txBody>
          <a:bodyPr wrap="square" rtlCol="0">
            <a:spAutoFit/>
          </a:bodyPr>
          <a:lstStyle/>
          <a:p>
            <a:r>
              <a:rPr lang="en-US" sz="1200" b="1" dirty="0">
                <a:latin typeface="Avenir Book" panose="02000503020000020003" pitchFamily="2" charset="0"/>
              </a:rPr>
              <a:t>Process of Developing an Adaptation Plan: </a:t>
            </a:r>
          </a:p>
        </p:txBody>
      </p:sp>
      <p:sp>
        <p:nvSpPr>
          <p:cNvPr id="18" name="TextBox 17">
            <a:extLst>
              <a:ext uri="{FF2B5EF4-FFF2-40B4-BE49-F238E27FC236}">
                <a16:creationId xmlns:a16="http://schemas.microsoft.com/office/drawing/2014/main" id="{0CA6B16A-E230-5948-8F59-D116E09A6DF9}"/>
              </a:ext>
            </a:extLst>
          </p:cNvPr>
          <p:cNvSpPr txBox="1"/>
          <p:nvPr/>
        </p:nvSpPr>
        <p:spPr>
          <a:xfrm>
            <a:off x="135953" y="6118949"/>
            <a:ext cx="10328278" cy="2031325"/>
          </a:xfrm>
          <a:prstGeom prst="rect">
            <a:avLst/>
          </a:prstGeom>
          <a:noFill/>
        </p:spPr>
        <p:txBody>
          <a:bodyPr wrap="square" rtlCol="0">
            <a:spAutoFit/>
          </a:bodyPr>
          <a:lstStyle/>
          <a:p>
            <a:pPr marL="228600" indent="-228600">
              <a:buAutoNum type="arabicPeriod"/>
            </a:pPr>
            <a:r>
              <a:rPr lang="en-US" sz="1050" dirty="0">
                <a:latin typeface="Avenir Book" panose="02000503020000020003" pitchFamily="2" charset="0"/>
              </a:rPr>
              <a:t>Resources</a:t>
            </a:r>
          </a:p>
          <a:p>
            <a:r>
              <a:rPr lang="en-US" sz="1050" dirty="0">
                <a:latin typeface="Avenir Book" panose="02000503020000020003" pitchFamily="2" charset="0"/>
              </a:rPr>
              <a:t>Individual councils often do not have the resources to research and develop strategies, thus producing a region-wide strategy has enabled councils to obtain data needed to undertake adaptation responses. This will also allow for climate change adaptation responses to be evidence driven, enabling better outcomes for communities, councils and the region.  </a:t>
            </a:r>
          </a:p>
          <a:p>
            <a:pPr marL="228600" indent="-228600">
              <a:buAutoNum type="arabicPeriod"/>
            </a:pPr>
            <a:r>
              <a:rPr lang="en-US" sz="1050" dirty="0">
                <a:latin typeface="Avenir Book" panose="02000503020000020003" pitchFamily="2" charset="0"/>
              </a:rPr>
              <a:t>Mitigation AND adaptation  </a:t>
            </a:r>
          </a:p>
          <a:p>
            <a:r>
              <a:rPr lang="en-US" sz="1050" dirty="0">
                <a:latin typeface="Avenir Book" panose="02000503020000020003" pitchFamily="2" charset="0"/>
              </a:rPr>
              <a:t>While sustainability departments and councils have very strong mitigation policies , there is a lack of emphasis on adaptation. Emissions reductions are crucial however as land use planning is often the biggest service councils offer, it is important to engage planning departments and schemes with climate change action. </a:t>
            </a:r>
          </a:p>
          <a:p>
            <a:pPr marL="228600" indent="-228600">
              <a:buFont typeface="+mj-lt"/>
              <a:buAutoNum type="arabicPeriod" startAt="3"/>
            </a:pPr>
            <a:r>
              <a:rPr lang="en-US" sz="1050" dirty="0">
                <a:latin typeface="Avenir Book" panose="02000503020000020003" pitchFamily="2" charset="0"/>
              </a:rPr>
              <a:t>Integration</a:t>
            </a:r>
          </a:p>
          <a:p>
            <a:r>
              <a:rPr lang="en-US" sz="1050" dirty="0">
                <a:latin typeface="Avenir Book" panose="02000503020000020003" pitchFamily="2" charset="0"/>
              </a:rPr>
              <a:t>All project work, council strategies, business cases and governance structures should integrate climate change adaptation. Climate change adaptation should not be seen as something just the sustainability department have to do, it should be embedded into the culture of the region. </a:t>
            </a:r>
          </a:p>
          <a:p>
            <a:r>
              <a:rPr lang="en-US" sz="1050" dirty="0">
                <a:latin typeface="Avenir Book" panose="02000503020000020003" pitchFamily="2" charset="0"/>
              </a:rPr>
              <a:t> </a:t>
            </a:r>
          </a:p>
          <a:p>
            <a:r>
              <a:rPr lang="en-US" sz="1050" dirty="0">
                <a:latin typeface="Avenir Book" panose="02000503020000020003" pitchFamily="2" charset="0"/>
              </a:rPr>
              <a:t> </a:t>
            </a:r>
          </a:p>
        </p:txBody>
      </p:sp>
      <p:pic>
        <p:nvPicPr>
          <p:cNvPr id="3" name="Picture 2" descr="A picture containing drawing&#10;&#10;Description automatically generated">
            <a:extLst>
              <a:ext uri="{FF2B5EF4-FFF2-40B4-BE49-F238E27FC236}">
                <a16:creationId xmlns:a16="http://schemas.microsoft.com/office/drawing/2014/main" id="{8C5327D1-5E2C-3047-9BC9-D1B28A470758}"/>
              </a:ext>
            </a:extLst>
          </p:cNvPr>
          <p:cNvPicPr>
            <a:picLocks noChangeAspect="1"/>
          </p:cNvPicPr>
          <p:nvPr/>
        </p:nvPicPr>
        <p:blipFill rotWithShape="1">
          <a:blip r:embed="rId8"/>
          <a:srcRect r="7599"/>
          <a:stretch/>
        </p:blipFill>
        <p:spPr>
          <a:xfrm>
            <a:off x="-4722" y="56389"/>
            <a:ext cx="1875655" cy="973922"/>
          </a:xfrm>
          <a:prstGeom prst="rect">
            <a:avLst/>
          </a:prstGeom>
        </p:spPr>
      </p:pic>
      <p:pic>
        <p:nvPicPr>
          <p:cNvPr id="11" name="Picture 10" descr="A close up of a logo&#10;&#10;Description automatically generated">
            <a:extLst>
              <a:ext uri="{FF2B5EF4-FFF2-40B4-BE49-F238E27FC236}">
                <a16:creationId xmlns:a16="http://schemas.microsoft.com/office/drawing/2014/main" id="{DC36417E-50E3-B84F-A734-B2A402FFF08B}"/>
              </a:ext>
            </a:extLst>
          </p:cNvPr>
          <p:cNvPicPr>
            <a:picLocks noChangeAspect="1"/>
          </p:cNvPicPr>
          <p:nvPr/>
        </p:nvPicPr>
        <p:blipFill rotWithShape="1">
          <a:blip r:embed="rId9"/>
          <a:srcRect l="7872" t="16567" r="7223" b="14159"/>
          <a:stretch/>
        </p:blipFill>
        <p:spPr>
          <a:xfrm>
            <a:off x="9219318" y="7651668"/>
            <a:ext cx="1607432" cy="468395"/>
          </a:xfrm>
          <a:prstGeom prst="rect">
            <a:avLst/>
          </a:prstGeom>
        </p:spPr>
      </p:pic>
      <p:sp>
        <p:nvSpPr>
          <p:cNvPr id="12" name="TextBox 11">
            <a:extLst>
              <a:ext uri="{FF2B5EF4-FFF2-40B4-BE49-F238E27FC236}">
                <a16:creationId xmlns:a16="http://schemas.microsoft.com/office/drawing/2014/main" id="{9CB08ABC-C485-5C48-9D6D-DB38371C7F50}"/>
              </a:ext>
            </a:extLst>
          </p:cNvPr>
          <p:cNvSpPr txBox="1"/>
          <p:nvPr/>
        </p:nvSpPr>
        <p:spPr>
          <a:xfrm>
            <a:off x="0" y="7828728"/>
            <a:ext cx="6118167" cy="246221"/>
          </a:xfrm>
          <a:prstGeom prst="rect">
            <a:avLst/>
          </a:prstGeom>
          <a:noFill/>
        </p:spPr>
        <p:txBody>
          <a:bodyPr wrap="square" rtlCol="0">
            <a:spAutoFit/>
          </a:bodyPr>
          <a:lstStyle/>
          <a:p>
            <a:r>
              <a:rPr lang="en-US" sz="1000" b="1" dirty="0">
                <a:latin typeface="Avenir Black" panose="02000503020000020003" pitchFamily="2" charset="0"/>
              </a:rPr>
              <a:t>Produced by Lauren Blair, Karunvir Kaur, Naomi Kelsey and Sacha McDonald-Shaw  </a:t>
            </a:r>
          </a:p>
        </p:txBody>
      </p:sp>
      <p:pic>
        <p:nvPicPr>
          <p:cNvPr id="13" name="Picture 12" descr="A close up of a sign&#10;&#10;Description automatically generated">
            <a:extLst>
              <a:ext uri="{FF2B5EF4-FFF2-40B4-BE49-F238E27FC236}">
                <a16:creationId xmlns:a16="http://schemas.microsoft.com/office/drawing/2014/main" id="{B1F098CD-60C3-3C46-8CE6-5020C94E4B70}"/>
              </a:ext>
            </a:extLst>
          </p:cNvPr>
          <p:cNvPicPr>
            <a:picLocks noChangeAspect="1"/>
          </p:cNvPicPr>
          <p:nvPr/>
        </p:nvPicPr>
        <p:blipFill>
          <a:blip r:embed="rId10"/>
          <a:stretch>
            <a:fillRect/>
          </a:stretch>
        </p:blipFill>
        <p:spPr>
          <a:xfrm>
            <a:off x="7554163" y="7626235"/>
            <a:ext cx="1665155" cy="468395"/>
          </a:xfrm>
          <a:prstGeom prst="rect">
            <a:avLst/>
          </a:prstGeom>
        </p:spPr>
      </p:pic>
    </p:spTree>
    <p:extLst>
      <p:ext uri="{BB962C8B-B14F-4D97-AF65-F5344CB8AC3E}">
        <p14:creationId xmlns:p14="http://schemas.microsoft.com/office/powerpoint/2010/main" val="39052365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54667714994B428D012A806670D40E" ma:contentTypeVersion="11" ma:contentTypeDescription="Create a new document." ma:contentTypeScope="" ma:versionID="5a8506a63bb1d2f1b5d8c874936cf280">
  <xsd:schema xmlns:xsd="http://www.w3.org/2001/XMLSchema" xmlns:xs="http://www.w3.org/2001/XMLSchema" xmlns:p="http://schemas.microsoft.com/office/2006/metadata/properties" xmlns:ns2="42d34be4-c065-4501-9555-f4aaba824a05" xmlns:ns3="6bc7a3b8-f3d0-4325-ac0d-f0824e4d3fb0" targetNamespace="http://schemas.microsoft.com/office/2006/metadata/properties" ma:root="true" ma:fieldsID="570ef7fa0ee0da9601a7e966abe5ccca" ns2:_="" ns3:_="">
    <xsd:import namespace="42d34be4-c065-4501-9555-f4aaba824a05"/>
    <xsd:import namespace="6bc7a3b8-f3d0-4325-ac0d-f0824e4d3f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d34be4-c065-4501-9555-f4aaba82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bc7a3b8-f3d0-4325-ac0d-f0824e4d3fb0"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BBB649-EE53-4DE3-BD4F-AE61507E5057}"/>
</file>

<file path=customXml/itemProps2.xml><?xml version="1.0" encoding="utf-8"?>
<ds:datastoreItem xmlns:ds="http://schemas.openxmlformats.org/officeDocument/2006/customXml" ds:itemID="{236344E8-8661-4135-9E2F-5FF2D0F2DD02}"/>
</file>

<file path=customXml/itemProps3.xml><?xml version="1.0" encoding="utf-8"?>
<ds:datastoreItem xmlns:ds="http://schemas.openxmlformats.org/officeDocument/2006/customXml" ds:itemID="{B9A124C6-D3F6-4E45-A33A-117E0FD02F22}"/>
</file>

<file path=docProps/app.xml><?xml version="1.0" encoding="utf-8"?>
<Properties xmlns="http://schemas.openxmlformats.org/officeDocument/2006/extended-properties" xmlns:vt="http://schemas.openxmlformats.org/officeDocument/2006/docPropsVTypes">
  <Template>Office Theme</Template>
  <TotalTime>6256</TotalTime>
  <Words>609</Words>
  <Application>Microsoft Macintosh PowerPoint</Application>
  <PresentationFormat>B4 (ISO) Paper (250x353 mm)</PresentationFormat>
  <Paragraphs>35</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Avenir Black</vt:lpstr>
      <vt:lpstr>Avenir Book</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Karunvir Kaur</dc:creator>
  <cp:lastModifiedBy>Karunvir Kaur</cp:lastModifiedBy>
  <cp:revision>36</cp:revision>
  <dcterms:created xsi:type="dcterms:W3CDTF">2020-05-22T01:26:23Z</dcterms:created>
  <dcterms:modified xsi:type="dcterms:W3CDTF">2020-06-16T23:37:38Z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0x010100DA54667714994B428D012A806670D40E</vt:lpwstr>
  </property>
</Properties>
</file>