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presentation.xml" ContentType="application/vnd.openxmlformats-officedocument.presentationml.presentation.main+xml"/>
  <Override PartName="/ppt/diagrams/data1.xml" ContentType="application/vnd.openxmlformats-officedocument.drawingml.diagramData+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diagrams/quickStyle1.xml" ContentType="application/vnd.openxmlformats-officedocument.drawingml.diagramStyle+xml"/>
  <Override PartName="/ppt/diagrams/layout1.xml" ContentType="application/vnd.openxmlformats-officedocument.drawingml.diagramLayout+xml"/>
  <Override PartName="/ppt/theme/theme1.xml" ContentType="application/vnd.openxmlformats-officedocument.theme+xml"/>
  <Override PartName="/ppt/theme/theme2.xml" ContentType="application/vnd.openxmlformats-officedocument.theme+xml"/>
  <Override PartName="/ppt/diagrams/drawing1.xml" ContentType="application/vnd.ms-office.drawingml.diagramDrawing+xml"/>
  <Override PartName="/ppt/diagrams/colors1.xml" ContentType="application/vnd.openxmlformats-officedocument.drawingml.diagramCol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
  </p:notesMasterIdLst>
  <p:sldIdLst>
    <p:sldId id="257" r:id="rId2"/>
  </p:sldIdLst>
  <p:sldSz cx="10826750" cy="8120063" type="B4ISO"/>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B700"/>
    <a:srgbClr val="FFB60C"/>
    <a:srgbClr val="1E8E98"/>
    <a:srgbClr val="067965"/>
    <a:srgbClr val="086498"/>
    <a:srgbClr val="8FF600"/>
    <a:srgbClr val="F7E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8"/>
    <p:restoredTop sz="94681"/>
  </p:normalViewPr>
  <p:slideViewPr>
    <p:cSldViewPr snapToGrid="0" snapToObjects="1">
      <p:cViewPr varScale="1">
        <p:scale>
          <a:sx n="91" d="100"/>
          <a:sy n="91" d="100"/>
        </p:scale>
        <p:origin x="156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10" Type="http://schemas.openxmlformats.org/officeDocument/2006/relationships/customXml" Target="../customXml/item3.xml"/><Relationship Id="rId4" Type="http://schemas.openxmlformats.org/officeDocument/2006/relationships/presProps" Target="presProps.xml"/><Relationship Id="rId9" Type="http://schemas.openxmlformats.org/officeDocument/2006/relationships/customXml" Target="../customXml/item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E6CD20-B8D9-F140-9D0B-CCE12032D17B}" type="doc">
      <dgm:prSet loTypeId="urn:microsoft.com/office/officeart/2005/8/layout/chevron1" loCatId="" qsTypeId="urn:microsoft.com/office/officeart/2005/8/quickstyle/simple1" qsCatId="simple" csTypeId="urn:microsoft.com/office/officeart/2005/8/colors/colorful4" csCatId="colorful" phldr="1"/>
      <dgm:spPr/>
    </dgm:pt>
    <dgm:pt modelId="{26C2A46C-9DD6-934D-9EAE-985F9B235AEB}">
      <dgm:prSet phldrT="[Text]" custT="1"/>
      <dgm:spPr>
        <a:solidFill>
          <a:srgbClr val="FFB60C"/>
        </a:solidFill>
      </dgm:spPr>
      <dgm:t>
        <a:bodyPr/>
        <a:lstStyle/>
        <a:p>
          <a:r>
            <a:rPr lang="en-GB" sz="1200" dirty="0">
              <a:latin typeface="Avenir Book" panose="02000503020000020003" pitchFamily="2" charset="0"/>
            </a:rPr>
            <a:t>1. Preliminary Knowledge Building</a:t>
          </a:r>
        </a:p>
      </dgm:t>
    </dgm:pt>
    <dgm:pt modelId="{3B98ADD5-C46F-6D4A-9EE4-B0E5AF605FE4}" type="parTrans" cxnId="{D094F0D6-08F5-3148-869C-B145E42FE6ED}">
      <dgm:prSet/>
      <dgm:spPr/>
      <dgm:t>
        <a:bodyPr/>
        <a:lstStyle/>
        <a:p>
          <a:endParaRPr lang="en-GB" sz="1200">
            <a:latin typeface="Avenir Book" panose="02000503020000020003" pitchFamily="2" charset="0"/>
          </a:endParaRPr>
        </a:p>
      </dgm:t>
    </dgm:pt>
    <dgm:pt modelId="{BCBAF96B-41A7-6C44-B73C-90D2980A43A7}" type="sibTrans" cxnId="{D094F0D6-08F5-3148-869C-B145E42FE6ED}">
      <dgm:prSet/>
      <dgm:spPr/>
      <dgm:t>
        <a:bodyPr/>
        <a:lstStyle/>
        <a:p>
          <a:endParaRPr lang="en-GB" sz="1200">
            <a:latin typeface="Avenir Book" panose="02000503020000020003" pitchFamily="2" charset="0"/>
          </a:endParaRPr>
        </a:p>
      </dgm:t>
    </dgm:pt>
    <dgm:pt modelId="{D8A1E411-77AF-6C4B-9B66-C274933A8AEE}">
      <dgm:prSet phldrT="[Text]" custT="1"/>
      <dgm:spPr>
        <a:solidFill>
          <a:srgbClr val="5CB700"/>
        </a:solidFill>
      </dgm:spPr>
      <dgm:t>
        <a:bodyPr/>
        <a:lstStyle/>
        <a:p>
          <a:r>
            <a:rPr lang="en-GB" sz="1200" dirty="0">
              <a:latin typeface="Avenir Book" panose="02000503020000020003" pitchFamily="2" charset="0"/>
            </a:rPr>
            <a:t>2. Community Engagement </a:t>
          </a:r>
        </a:p>
      </dgm:t>
    </dgm:pt>
    <dgm:pt modelId="{E81A94A7-8240-854D-BE15-8F98DD5299FD}" type="parTrans" cxnId="{05646AD3-35A1-E745-BE9A-B37E259E4E3E}">
      <dgm:prSet/>
      <dgm:spPr/>
      <dgm:t>
        <a:bodyPr/>
        <a:lstStyle/>
        <a:p>
          <a:endParaRPr lang="en-GB" sz="1200">
            <a:latin typeface="Avenir Book" panose="02000503020000020003" pitchFamily="2" charset="0"/>
          </a:endParaRPr>
        </a:p>
      </dgm:t>
    </dgm:pt>
    <dgm:pt modelId="{5CE5474B-0C46-A14A-89F7-F0BD045442DA}" type="sibTrans" cxnId="{05646AD3-35A1-E745-BE9A-B37E259E4E3E}">
      <dgm:prSet/>
      <dgm:spPr/>
      <dgm:t>
        <a:bodyPr/>
        <a:lstStyle/>
        <a:p>
          <a:endParaRPr lang="en-GB" sz="1200">
            <a:latin typeface="Avenir Book" panose="02000503020000020003" pitchFamily="2" charset="0"/>
          </a:endParaRPr>
        </a:p>
      </dgm:t>
    </dgm:pt>
    <dgm:pt modelId="{876E1450-B410-9A4A-BE36-2B013A3F10DD}">
      <dgm:prSet phldrT="[Text]" custT="1"/>
      <dgm:spPr>
        <a:solidFill>
          <a:srgbClr val="067965"/>
        </a:solidFill>
      </dgm:spPr>
      <dgm:t>
        <a:bodyPr/>
        <a:lstStyle/>
        <a:p>
          <a:r>
            <a:rPr lang="en-GB" sz="1200" dirty="0">
              <a:latin typeface="Avenir Book" panose="02000503020000020003" pitchFamily="2" charset="0"/>
            </a:rPr>
            <a:t>3. Community Consultation</a:t>
          </a:r>
        </a:p>
      </dgm:t>
    </dgm:pt>
    <dgm:pt modelId="{438E871D-37AB-E44C-8584-39C8771FB619}" type="parTrans" cxnId="{B8528D29-F9EB-D547-A204-F35EC7E08AB4}">
      <dgm:prSet/>
      <dgm:spPr/>
      <dgm:t>
        <a:bodyPr/>
        <a:lstStyle/>
        <a:p>
          <a:endParaRPr lang="en-GB" sz="1200">
            <a:latin typeface="Avenir Book" panose="02000503020000020003" pitchFamily="2" charset="0"/>
          </a:endParaRPr>
        </a:p>
      </dgm:t>
    </dgm:pt>
    <dgm:pt modelId="{EE8DE5CA-492F-6E47-A112-2FB99527A516}" type="sibTrans" cxnId="{B8528D29-F9EB-D547-A204-F35EC7E08AB4}">
      <dgm:prSet/>
      <dgm:spPr/>
      <dgm:t>
        <a:bodyPr/>
        <a:lstStyle/>
        <a:p>
          <a:endParaRPr lang="en-GB" sz="1200">
            <a:latin typeface="Avenir Book" panose="02000503020000020003" pitchFamily="2" charset="0"/>
          </a:endParaRPr>
        </a:p>
      </dgm:t>
    </dgm:pt>
    <dgm:pt modelId="{3E3026CF-6024-E946-89B7-0ACBCFB9A08A}">
      <dgm:prSet custT="1"/>
      <dgm:spPr>
        <a:solidFill>
          <a:srgbClr val="1E8E98"/>
        </a:solidFill>
      </dgm:spPr>
      <dgm:t>
        <a:bodyPr/>
        <a:lstStyle/>
        <a:p>
          <a:r>
            <a:rPr lang="en-GB" sz="1200" dirty="0">
              <a:latin typeface="Avenir Book" panose="02000503020000020003" pitchFamily="2" charset="0"/>
            </a:rPr>
            <a:t>4. External Consultation</a:t>
          </a:r>
        </a:p>
      </dgm:t>
    </dgm:pt>
    <dgm:pt modelId="{BEF5C91B-031A-5042-AD4D-E0B6074D1A9E}" type="parTrans" cxnId="{AD23D36C-E4ED-CC4A-99B7-93E43B35FD9B}">
      <dgm:prSet/>
      <dgm:spPr/>
      <dgm:t>
        <a:bodyPr/>
        <a:lstStyle/>
        <a:p>
          <a:endParaRPr lang="en-GB"/>
        </a:p>
      </dgm:t>
    </dgm:pt>
    <dgm:pt modelId="{36CFB86F-F0CA-A34A-8B85-FFD9B41085B7}" type="sibTrans" cxnId="{AD23D36C-E4ED-CC4A-99B7-93E43B35FD9B}">
      <dgm:prSet/>
      <dgm:spPr/>
      <dgm:t>
        <a:bodyPr/>
        <a:lstStyle/>
        <a:p>
          <a:endParaRPr lang="en-GB"/>
        </a:p>
      </dgm:t>
    </dgm:pt>
    <dgm:pt modelId="{CC50F5EB-FF9A-234E-8D8D-6C6F1F1FE8DA}">
      <dgm:prSet custT="1"/>
      <dgm:spPr>
        <a:solidFill>
          <a:srgbClr val="086498"/>
        </a:solidFill>
      </dgm:spPr>
      <dgm:t>
        <a:bodyPr/>
        <a:lstStyle/>
        <a:p>
          <a:r>
            <a:rPr lang="en-GB" sz="1200" dirty="0">
              <a:latin typeface="Avenir Book" panose="02000503020000020003" pitchFamily="2" charset="0"/>
            </a:rPr>
            <a:t>5. Adaption Plan Drafted</a:t>
          </a:r>
        </a:p>
      </dgm:t>
    </dgm:pt>
    <dgm:pt modelId="{2322FAD3-5BCB-BC4D-B221-91E72B0F1B37}" type="parTrans" cxnId="{F1BEFCCB-B2A8-5C4C-8FDC-584250CC1282}">
      <dgm:prSet/>
      <dgm:spPr/>
      <dgm:t>
        <a:bodyPr/>
        <a:lstStyle/>
        <a:p>
          <a:endParaRPr lang="en-GB"/>
        </a:p>
      </dgm:t>
    </dgm:pt>
    <dgm:pt modelId="{1D57750B-6E2D-2746-A1F2-2C2763D5B154}" type="sibTrans" cxnId="{F1BEFCCB-B2A8-5C4C-8FDC-584250CC1282}">
      <dgm:prSet/>
      <dgm:spPr/>
      <dgm:t>
        <a:bodyPr/>
        <a:lstStyle/>
        <a:p>
          <a:endParaRPr lang="en-GB"/>
        </a:p>
      </dgm:t>
    </dgm:pt>
    <dgm:pt modelId="{D5C5FCA6-96ED-8E46-9CE2-03BBB4F4EA11}" type="pres">
      <dgm:prSet presAssocID="{99E6CD20-B8D9-F140-9D0B-CCE12032D17B}" presName="Name0" presStyleCnt="0">
        <dgm:presLayoutVars>
          <dgm:dir/>
          <dgm:animLvl val="lvl"/>
          <dgm:resizeHandles val="exact"/>
        </dgm:presLayoutVars>
      </dgm:prSet>
      <dgm:spPr/>
    </dgm:pt>
    <dgm:pt modelId="{2487AF1C-6031-FC49-AB8C-8711B1EC3CC1}" type="pres">
      <dgm:prSet presAssocID="{26C2A46C-9DD6-934D-9EAE-985F9B235AEB}" presName="parTxOnly" presStyleLbl="node1" presStyleIdx="0" presStyleCnt="5">
        <dgm:presLayoutVars>
          <dgm:chMax val="0"/>
          <dgm:chPref val="0"/>
          <dgm:bulletEnabled val="1"/>
        </dgm:presLayoutVars>
      </dgm:prSet>
      <dgm:spPr/>
    </dgm:pt>
    <dgm:pt modelId="{E52A5BD4-10F2-BB47-A039-68AA54E8D10A}" type="pres">
      <dgm:prSet presAssocID="{BCBAF96B-41A7-6C44-B73C-90D2980A43A7}" presName="parTxOnlySpace" presStyleCnt="0"/>
      <dgm:spPr/>
    </dgm:pt>
    <dgm:pt modelId="{6E2DD095-38C2-B14D-996A-6A91EDE93740}" type="pres">
      <dgm:prSet presAssocID="{D8A1E411-77AF-6C4B-9B66-C274933A8AEE}" presName="parTxOnly" presStyleLbl="node1" presStyleIdx="1" presStyleCnt="5">
        <dgm:presLayoutVars>
          <dgm:chMax val="0"/>
          <dgm:chPref val="0"/>
          <dgm:bulletEnabled val="1"/>
        </dgm:presLayoutVars>
      </dgm:prSet>
      <dgm:spPr/>
    </dgm:pt>
    <dgm:pt modelId="{880A7FD7-0CAD-804D-9413-44F288A7A220}" type="pres">
      <dgm:prSet presAssocID="{5CE5474B-0C46-A14A-89F7-F0BD045442DA}" presName="parTxOnlySpace" presStyleCnt="0"/>
      <dgm:spPr/>
    </dgm:pt>
    <dgm:pt modelId="{7E1BE1D0-A8D0-7A4D-9B9C-7317DF98BDA6}" type="pres">
      <dgm:prSet presAssocID="{876E1450-B410-9A4A-BE36-2B013A3F10DD}" presName="parTxOnly" presStyleLbl="node1" presStyleIdx="2" presStyleCnt="5">
        <dgm:presLayoutVars>
          <dgm:chMax val="0"/>
          <dgm:chPref val="0"/>
          <dgm:bulletEnabled val="1"/>
        </dgm:presLayoutVars>
      </dgm:prSet>
      <dgm:spPr/>
    </dgm:pt>
    <dgm:pt modelId="{9CE3290F-DDE9-A349-B6B5-49729435BF2B}" type="pres">
      <dgm:prSet presAssocID="{EE8DE5CA-492F-6E47-A112-2FB99527A516}" presName="parTxOnlySpace" presStyleCnt="0"/>
      <dgm:spPr/>
    </dgm:pt>
    <dgm:pt modelId="{CA9CB240-981E-F74C-A2EB-30117D816C93}" type="pres">
      <dgm:prSet presAssocID="{3E3026CF-6024-E946-89B7-0ACBCFB9A08A}" presName="parTxOnly" presStyleLbl="node1" presStyleIdx="3" presStyleCnt="5">
        <dgm:presLayoutVars>
          <dgm:chMax val="0"/>
          <dgm:chPref val="0"/>
          <dgm:bulletEnabled val="1"/>
        </dgm:presLayoutVars>
      </dgm:prSet>
      <dgm:spPr/>
    </dgm:pt>
    <dgm:pt modelId="{C6791E22-4750-5B4D-9F18-056C5D3AD886}" type="pres">
      <dgm:prSet presAssocID="{36CFB86F-F0CA-A34A-8B85-FFD9B41085B7}" presName="parTxOnlySpace" presStyleCnt="0"/>
      <dgm:spPr/>
    </dgm:pt>
    <dgm:pt modelId="{BE4489F3-38FE-0B49-90FD-844E2EFE7C9A}" type="pres">
      <dgm:prSet presAssocID="{CC50F5EB-FF9A-234E-8D8D-6C6F1F1FE8DA}" presName="parTxOnly" presStyleLbl="node1" presStyleIdx="4" presStyleCnt="5">
        <dgm:presLayoutVars>
          <dgm:chMax val="0"/>
          <dgm:chPref val="0"/>
          <dgm:bulletEnabled val="1"/>
        </dgm:presLayoutVars>
      </dgm:prSet>
      <dgm:spPr/>
    </dgm:pt>
  </dgm:ptLst>
  <dgm:cxnLst>
    <dgm:cxn modelId="{5882BA13-13B3-944A-9DAE-E19BA6789B0A}" type="presOf" srcId="{D8A1E411-77AF-6C4B-9B66-C274933A8AEE}" destId="{6E2DD095-38C2-B14D-996A-6A91EDE93740}" srcOrd="0" destOrd="0" presId="urn:microsoft.com/office/officeart/2005/8/layout/chevron1"/>
    <dgm:cxn modelId="{B8528D29-F9EB-D547-A204-F35EC7E08AB4}" srcId="{99E6CD20-B8D9-F140-9D0B-CCE12032D17B}" destId="{876E1450-B410-9A4A-BE36-2B013A3F10DD}" srcOrd="2" destOrd="0" parTransId="{438E871D-37AB-E44C-8584-39C8771FB619}" sibTransId="{EE8DE5CA-492F-6E47-A112-2FB99527A516}"/>
    <dgm:cxn modelId="{AD23D36C-E4ED-CC4A-99B7-93E43B35FD9B}" srcId="{99E6CD20-B8D9-F140-9D0B-CCE12032D17B}" destId="{3E3026CF-6024-E946-89B7-0ACBCFB9A08A}" srcOrd="3" destOrd="0" parTransId="{BEF5C91B-031A-5042-AD4D-E0B6074D1A9E}" sibTransId="{36CFB86F-F0CA-A34A-8B85-FFD9B41085B7}"/>
    <dgm:cxn modelId="{E3E3268A-739D-4340-BD14-638EE2DB6A87}" type="presOf" srcId="{CC50F5EB-FF9A-234E-8D8D-6C6F1F1FE8DA}" destId="{BE4489F3-38FE-0B49-90FD-844E2EFE7C9A}" srcOrd="0" destOrd="0" presId="urn:microsoft.com/office/officeart/2005/8/layout/chevron1"/>
    <dgm:cxn modelId="{EED205A3-7FF8-8B46-B133-1D8D9AAB25BB}" type="presOf" srcId="{99E6CD20-B8D9-F140-9D0B-CCE12032D17B}" destId="{D5C5FCA6-96ED-8E46-9CE2-03BBB4F4EA11}" srcOrd="0" destOrd="0" presId="urn:microsoft.com/office/officeart/2005/8/layout/chevron1"/>
    <dgm:cxn modelId="{26D47CB0-3CA9-5348-8C24-45E5FD694836}" type="presOf" srcId="{3E3026CF-6024-E946-89B7-0ACBCFB9A08A}" destId="{CA9CB240-981E-F74C-A2EB-30117D816C93}" srcOrd="0" destOrd="0" presId="urn:microsoft.com/office/officeart/2005/8/layout/chevron1"/>
    <dgm:cxn modelId="{F1BEFCCB-B2A8-5C4C-8FDC-584250CC1282}" srcId="{99E6CD20-B8D9-F140-9D0B-CCE12032D17B}" destId="{CC50F5EB-FF9A-234E-8D8D-6C6F1F1FE8DA}" srcOrd="4" destOrd="0" parTransId="{2322FAD3-5BCB-BC4D-B221-91E72B0F1B37}" sibTransId="{1D57750B-6E2D-2746-A1F2-2C2763D5B154}"/>
    <dgm:cxn modelId="{884745D2-B16D-8747-9E27-7A75EA5ECC70}" type="presOf" srcId="{26C2A46C-9DD6-934D-9EAE-985F9B235AEB}" destId="{2487AF1C-6031-FC49-AB8C-8711B1EC3CC1}" srcOrd="0" destOrd="0" presId="urn:microsoft.com/office/officeart/2005/8/layout/chevron1"/>
    <dgm:cxn modelId="{05646AD3-35A1-E745-BE9A-B37E259E4E3E}" srcId="{99E6CD20-B8D9-F140-9D0B-CCE12032D17B}" destId="{D8A1E411-77AF-6C4B-9B66-C274933A8AEE}" srcOrd="1" destOrd="0" parTransId="{E81A94A7-8240-854D-BE15-8F98DD5299FD}" sibTransId="{5CE5474B-0C46-A14A-89F7-F0BD045442DA}"/>
    <dgm:cxn modelId="{D094F0D6-08F5-3148-869C-B145E42FE6ED}" srcId="{99E6CD20-B8D9-F140-9D0B-CCE12032D17B}" destId="{26C2A46C-9DD6-934D-9EAE-985F9B235AEB}" srcOrd="0" destOrd="0" parTransId="{3B98ADD5-C46F-6D4A-9EE4-B0E5AF605FE4}" sibTransId="{BCBAF96B-41A7-6C44-B73C-90D2980A43A7}"/>
    <dgm:cxn modelId="{C94BBCD7-C628-1F44-A36E-EA9EF7112040}" type="presOf" srcId="{876E1450-B410-9A4A-BE36-2B013A3F10DD}" destId="{7E1BE1D0-A8D0-7A4D-9B9C-7317DF98BDA6}" srcOrd="0" destOrd="0" presId="urn:microsoft.com/office/officeart/2005/8/layout/chevron1"/>
    <dgm:cxn modelId="{53416D9D-F4DC-AE45-A39E-A76FC5235EA6}" type="presParOf" srcId="{D5C5FCA6-96ED-8E46-9CE2-03BBB4F4EA11}" destId="{2487AF1C-6031-FC49-AB8C-8711B1EC3CC1}" srcOrd="0" destOrd="0" presId="urn:microsoft.com/office/officeart/2005/8/layout/chevron1"/>
    <dgm:cxn modelId="{DC96BFEC-F16A-9441-BB3E-D6497C4B92C3}" type="presParOf" srcId="{D5C5FCA6-96ED-8E46-9CE2-03BBB4F4EA11}" destId="{E52A5BD4-10F2-BB47-A039-68AA54E8D10A}" srcOrd="1" destOrd="0" presId="urn:microsoft.com/office/officeart/2005/8/layout/chevron1"/>
    <dgm:cxn modelId="{37422085-5553-854B-9A76-A8E44563226A}" type="presParOf" srcId="{D5C5FCA6-96ED-8E46-9CE2-03BBB4F4EA11}" destId="{6E2DD095-38C2-B14D-996A-6A91EDE93740}" srcOrd="2" destOrd="0" presId="urn:microsoft.com/office/officeart/2005/8/layout/chevron1"/>
    <dgm:cxn modelId="{D17178CD-16EB-7844-A3FC-491A5221D8D2}" type="presParOf" srcId="{D5C5FCA6-96ED-8E46-9CE2-03BBB4F4EA11}" destId="{880A7FD7-0CAD-804D-9413-44F288A7A220}" srcOrd="3" destOrd="0" presId="urn:microsoft.com/office/officeart/2005/8/layout/chevron1"/>
    <dgm:cxn modelId="{C02DFC0C-990B-394E-982A-6E0164DC14E8}" type="presParOf" srcId="{D5C5FCA6-96ED-8E46-9CE2-03BBB4F4EA11}" destId="{7E1BE1D0-A8D0-7A4D-9B9C-7317DF98BDA6}" srcOrd="4" destOrd="0" presId="urn:microsoft.com/office/officeart/2005/8/layout/chevron1"/>
    <dgm:cxn modelId="{9CE6F4A3-13C4-4841-A092-A13208C22DA8}" type="presParOf" srcId="{D5C5FCA6-96ED-8E46-9CE2-03BBB4F4EA11}" destId="{9CE3290F-DDE9-A349-B6B5-49729435BF2B}" srcOrd="5" destOrd="0" presId="urn:microsoft.com/office/officeart/2005/8/layout/chevron1"/>
    <dgm:cxn modelId="{55D3D933-7472-3649-9450-E7D165EC3C82}" type="presParOf" srcId="{D5C5FCA6-96ED-8E46-9CE2-03BBB4F4EA11}" destId="{CA9CB240-981E-F74C-A2EB-30117D816C93}" srcOrd="6" destOrd="0" presId="urn:microsoft.com/office/officeart/2005/8/layout/chevron1"/>
    <dgm:cxn modelId="{6B0F3B77-8255-ED4E-8B35-D1A5B0C40B98}" type="presParOf" srcId="{D5C5FCA6-96ED-8E46-9CE2-03BBB4F4EA11}" destId="{C6791E22-4750-5B4D-9F18-056C5D3AD886}" srcOrd="7" destOrd="0" presId="urn:microsoft.com/office/officeart/2005/8/layout/chevron1"/>
    <dgm:cxn modelId="{6209F01C-062F-9B4F-BC2F-2750ADE93813}" type="presParOf" srcId="{D5C5FCA6-96ED-8E46-9CE2-03BBB4F4EA11}" destId="{BE4489F3-38FE-0B49-90FD-844E2EFE7C9A}"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87AF1C-6031-FC49-AB8C-8711B1EC3CC1}">
      <dsp:nvSpPr>
        <dsp:cNvPr id="0" name=""/>
        <dsp:cNvSpPr/>
      </dsp:nvSpPr>
      <dsp:spPr>
        <a:xfrm>
          <a:off x="2230" y="67226"/>
          <a:ext cx="1985376" cy="794150"/>
        </a:xfrm>
        <a:prstGeom prst="chevron">
          <a:avLst/>
        </a:prstGeom>
        <a:solidFill>
          <a:srgbClr val="FFB60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1. Preliminary Knowledge Building</a:t>
          </a:r>
        </a:p>
      </dsp:txBody>
      <dsp:txXfrm>
        <a:off x="399305" y="67226"/>
        <a:ext cx="1191226" cy="794150"/>
      </dsp:txXfrm>
    </dsp:sp>
    <dsp:sp modelId="{6E2DD095-38C2-B14D-996A-6A91EDE93740}">
      <dsp:nvSpPr>
        <dsp:cNvPr id="0" name=""/>
        <dsp:cNvSpPr/>
      </dsp:nvSpPr>
      <dsp:spPr>
        <a:xfrm>
          <a:off x="1789069" y="67226"/>
          <a:ext cx="1985376" cy="794150"/>
        </a:xfrm>
        <a:prstGeom prst="chevron">
          <a:avLst/>
        </a:prstGeom>
        <a:solidFill>
          <a:srgbClr val="5CB7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2. Community Engagement </a:t>
          </a:r>
        </a:p>
      </dsp:txBody>
      <dsp:txXfrm>
        <a:off x="2186144" y="67226"/>
        <a:ext cx="1191226" cy="794150"/>
      </dsp:txXfrm>
    </dsp:sp>
    <dsp:sp modelId="{7E1BE1D0-A8D0-7A4D-9B9C-7317DF98BDA6}">
      <dsp:nvSpPr>
        <dsp:cNvPr id="0" name=""/>
        <dsp:cNvSpPr/>
      </dsp:nvSpPr>
      <dsp:spPr>
        <a:xfrm>
          <a:off x="3575907" y="67226"/>
          <a:ext cx="1985376" cy="794150"/>
        </a:xfrm>
        <a:prstGeom prst="chevron">
          <a:avLst/>
        </a:prstGeom>
        <a:solidFill>
          <a:srgbClr val="0679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3. Community Consultation</a:t>
          </a:r>
        </a:p>
      </dsp:txBody>
      <dsp:txXfrm>
        <a:off x="3972982" y="67226"/>
        <a:ext cx="1191226" cy="794150"/>
      </dsp:txXfrm>
    </dsp:sp>
    <dsp:sp modelId="{CA9CB240-981E-F74C-A2EB-30117D816C93}">
      <dsp:nvSpPr>
        <dsp:cNvPr id="0" name=""/>
        <dsp:cNvSpPr/>
      </dsp:nvSpPr>
      <dsp:spPr>
        <a:xfrm>
          <a:off x="5362746" y="67226"/>
          <a:ext cx="1985376" cy="794150"/>
        </a:xfrm>
        <a:prstGeom prst="chevron">
          <a:avLst/>
        </a:prstGeom>
        <a:solidFill>
          <a:srgbClr val="1E8E9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4. External Consultation</a:t>
          </a:r>
        </a:p>
      </dsp:txBody>
      <dsp:txXfrm>
        <a:off x="5759821" y="67226"/>
        <a:ext cx="1191226" cy="794150"/>
      </dsp:txXfrm>
    </dsp:sp>
    <dsp:sp modelId="{BE4489F3-38FE-0B49-90FD-844E2EFE7C9A}">
      <dsp:nvSpPr>
        <dsp:cNvPr id="0" name=""/>
        <dsp:cNvSpPr/>
      </dsp:nvSpPr>
      <dsp:spPr>
        <a:xfrm>
          <a:off x="7149585" y="67226"/>
          <a:ext cx="1985376" cy="794150"/>
        </a:xfrm>
        <a:prstGeom prst="chevron">
          <a:avLst/>
        </a:prstGeom>
        <a:solidFill>
          <a:srgbClr val="08649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latin typeface="Avenir Book" panose="02000503020000020003" pitchFamily="2" charset="0"/>
            </a:rPr>
            <a:t>5. Adaption Plan Drafted</a:t>
          </a:r>
        </a:p>
      </dsp:txBody>
      <dsp:txXfrm>
        <a:off x="7546660" y="67226"/>
        <a:ext cx="1191226" cy="7941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01CC4399-1C7D-DF44-A079-EE12B3881863}" type="datetimeFigureOut">
              <a:rPr lang="en-US" smtClean="0"/>
              <a:t>6/17/20</a:t>
            </a:fld>
            <a:endParaRPr lang="en-US"/>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820B36C8-633A-E047-8117-4E24C6E2C2EC}" type="slidenum">
              <a:rPr lang="en-US" smtClean="0"/>
              <a:t>‹#›</a:t>
            </a:fld>
            <a:endParaRPr lang="en-US"/>
          </a:p>
        </p:txBody>
      </p:sp>
    </p:spTree>
    <p:extLst>
      <p:ext uri="{BB962C8B-B14F-4D97-AF65-F5344CB8AC3E}">
        <p14:creationId xmlns:p14="http://schemas.microsoft.com/office/powerpoint/2010/main" val="3049845167"/>
      </p:ext>
    </p:extLst>
  </p:cSld>
  <p:clrMap bg1="lt1" tx1="dk1" bg2="lt2" tx2="dk2" accent1="accent1" accent2="accent2" accent3="accent3" accent4="accent4" accent5="accent5" accent6="accent6" hlink="hlink" folHlink="folHlink"/>
  <p:notesStyle>
    <a:lvl1pPr marL="0" algn="l" defTabSz="909319" rtl="0" eaLnBrk="1" latinLnBrk="0" hangingPunct="1">
      <a:defRPr sz="1193" kern="1200">
        <a:solidFill>
          <a:schemeClr val="tx1"/>
        </a:solidFill>
        <a:latin typeface="+mn-lt"/>
        <a:ea typeface="+mn-ea"/>
        <a:cs typeface="+mn-cs"/>
      </a:defRPr>
    </a:lvl1pPr>
    <a:lvl2pPr marL="454659" algn="l" defTabSz="909319" rtl="0" eaLnBrk="1" latinLnBrk="0" hangingPunct="1">
      <a:defRPr sz="1193" kern="1200">
        <a:solidFill>
          <a:schemeClr val="tx1"/>
        </a:solidFill>
        <a:latin typeface="+mn-lt"/>
        <a:ea typeface="+mn-ea"/>
        <a:cs typeface="+mn-cs"/>
      </a:defRPr>
    </a:lvl2pPr>
    <a:lvl3pPr marL="909319" algn="l" defTabSz="909319" rtl="0" eaLnBrk="1" latinLnBrk="0" hangingPunct="1">
      <a:defRPr sz="1193" kern="1200">
        <a:solidFill>
          <a:schemeClr val="tx1"/>
        </a:solidFill>
        <a:latin typeface="+mn-lt"/>
        <a:ea typeface="+mn-ea"/>
        <a:cs typeface="+mn-cs"/>
      </a:defRPr>
    </a:lvl3pPr>
    <a:lvl4pPr marL="1363980" algn="l" defTabSz="909319" rtl="0" eaLnBrk="1" latinLnBrk="0" hangingPunct="1">
      <a:defRPr sz="1193" kern="1200">
        <a:solidFill>
          <a:schemeClr val="tx1"/>
        </a:solidFill>
        <a:latin typeface="+mn-lt"/>
        <a:ea typeface="+mn-ea"/>
        <a:cs typeface="+mn-cs"/>
      </a:defRPr>
    </a:lvl4pPr>
    <a:lvl5pPr marL="1818640" algn="l" defTabSz="909319" rtl="0" eaLnBrk="1" latinLnBrk="0" hangingPunct="1">
      <a:defRPr sz="1193" kern="1200">
        <a:solidFill>
          <a:schemeClr val="tx1"/>
        </a:solidFill>
        <a:latin typeface="+mn-lt"/>
        <a:ea typeface="+mn-ea"/>
        <a:cs typeface="+mn-cs"/>
      </a:defRPr>
    </a:lvl5pPr>
    <a:lvl6pPr marL="2273299" algn="l" defTabSz="909319" rtl="0" eaLnBrk="1" latinLnBrk="0" hangingPunct="1">
      <a:defRPr sz="1193" kern="1200">
        <a:solidFill>
          <a:schemeClr val="tx1"/>
        </a:solidFill>
        <a:latin typeface="+mn-lt"/>
        <a:ea typeface="+mn-ea"/>
        <a:cs typeface="+mn-cs"/>
      </a:defRPr>
    </a:lvl6pPr>
    <a:lvl7pPr marL="2727958" algn="l" defTabSz="909319" rtl="0" eaLnBrk="1" latinLnBrk="0" hangingPunct="1">
      <a:defRPr sz="1193" kern="1200">
        <a:solidFill>
          <a:schemeClr val="tx1"/>
        </a:solidFill>
        <a:latin typeface="+mn-lt"/>
        <a:ea typeface="+mn-ea"/>
        <a:cs typeface="+mn-cs"/>
      </a:defRPr>
    </a:lvl7pPr>
    <a:lvl8pPr marL="3182618" algn="l" defTabSz="909319" rtl="0" eaLnBrk="1" latinLnBrk="0" hangingPunct="1">
      <a:defRPr sz="1193" kern="1200">
        <a:solidFill>
          <a:schemeClr val="tx1"/>
        </a:solidFill>
        <a:latin typeface="+mn-lt"/>
        <a:ea typeface="+mn-ea"/>
        <a:cs typeface="+mn-cs"/>
      </a:defRPr>
    </a:lvl8pPr>
    <a:lvl9pPr marL="3637279" algn="l" defTabSz="909319" rtl="0" eaLnBrk="1" latinLnBrk="0" hangingPunct="1">
      <a:defRPr sz="119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0B36C8-633A-E047-8117-4E24C6E2C2EC}" type="slidenum">
              <a:rPr lang="en-US" smtClean="0"/>
              <a:t>1</a:t>
            </a:fld>
            <a:endParaRPr lang="en-US"/>
          </a:p>
        </p:txBody>
      </p:sp>
    </p:spTree>
    <p:extLst>
      <p:ext uri="{BB962C8B-B14F-4D97-AF65-F5344CB8AC3E}">
        <p14:creationId xmlns:p14="http://schemas.microsoft.com/office/powerpoint/2010/main" val="4184671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12006" y="1328909"/>
            <a:ext cx="9202738" cy="2826985"/>
          </a:xfrm>
        </p:spPr>
        <p:txBody>
          <a:bodyPr anchor="b"/>
          <a:lstStyle>
            <a:lvl1pPr algn="ctr">
              <a:defRPr sz="7104"/>
            </a:lvl1pPr>
          </a:lstStyle>
          <a:p>
            <a:r>
              <a:rPr lang="en-GB"/>
              <a:t>Click to edit Master title style</a:t>
            </a:r>
            <a:endParaRPr lang="en-US" dirty="0"/>
          </a:p>
        </p:txBody>
      </p:sp>
      <p:sp>
        <p:nvSpPr>
          <p:cNvPr id="3" name="Subtitle 2"/>
          <p:cNvSpPr>
            <a:spLocks noGrp="1"/>
          </p:cNvSpPr>
          <p:nvPr>
            <p:ph type="subTitle" idx="1"/>
          </p:nvPr>
        </p:nvSpPr>
        <p:spPr>
          <a:xfrm>
            <a:off x="1353344" y="4264913"/>
            <a:ext cx="8120063" cy="1960468"/>
          </a:xfrm>
        </p:spPr>
        <p:txBody>
          <a:bodyPr/>
          <a:lstStyle>
            <a:lvl1pPr marL="0" indent="0" algn="ctr">
              <a:buNone/>
              <a:defRPr sz="2842"/>
            </a:lvl1pPr>
            <a:lvl2pPr marL="541325" indent="0" algn="ctr">
              <a:buNone/>
              <a:defRPr sz="2368"/>
            </a:lvl2pPr>
            <a:lvl3pPr marL="1082650" indent="0" algn="ctr">
              <a:buNone/>
              <a:defRPr sz="2131"/>
            </a:lvl3pPr>
            <a:lvl4pPr marL="1623974" indent="0" algn="ctr">
              <a:buNone/>
              <a:defRPr sz="1894"/>
            </a:lvl4pPr>
            <a:lvl5pPr marL="2165299" indent="0" algn="ctr">
              <a:buNone/>
              <a:defRPr sz="1894"/>
            </a:lvl5pPr>
            <a:lvl6pPr marL="2706624" indent="0" algn="ctr">
              <a:buNone/>
              <a:defRPr sz="1894"/>
            </a:lvl6pPr>
            <a:lvl7pPr marL="3247949" indent="0" algn="ctr">
              <a:buNone/>
              <a:defRPr sz="1894"/>
            </a:lvl7pPr>
            <a:lvl8pPr marL="3789274" indent="0" algn="ctr">
              <a:buNone/>
              <a:defRPr sz="1894"/>
            </a:lvl8pPr>
            <a:lvl9pPr marL="4330598" indent="0" algn="ctr">
              <a:buNone/>
              <a:defRPr sz="1894"/>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462268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259142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47894" y="432318"/>
            <a:ext cx="2334518" cy="688137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744339" y="432318"/>
            <a:ext cx="6868220" cy="688137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3156548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171460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8701" y="2024379"/>
            <a:ext cx="9338072" cy="3377720"/>
          </a:xfrm>
        </p:spPr>
        <p:txBody>
          <a:bodyPr anchor="b"/>
          <a:lstStyle>
            <a:lvl1pPr>
              <a:defRPr sz="7104"/>
            </a:lvl1pPr>
          </a:lstStyle>
          <a:p>
            <a:r>
              <a:rPr lang="en-GB"/>
              <a:t>Click to edit Master title style</a:t>
            </a:r>
            <a:endParaRPr lang="en-US" dirty="0"/>
          </a:p>
        </p:txBody>
      </p:sp>
      <p:sp>
        <p:nvSpPr>
          <p:cNvPr id="3" name="Text Placeholder 2"/>
          <p:cNvSpPr>
            <a:spLocks noGrp="1"/>
          </p:cNvSpPr>
          <p:nvPr>
            <p:ph type="body" idx="1"/>
          </p:nvPr>
        </p:nvSpPr>
        <p:spPr>
          <a:xfrm>
            <a:off x="738701" y="5434054"/>
            <a:ext cx="9338072" cy="1776263"/>
          </a:xfrm>
        </p:spPr>
        <p:txBody>
          <a:bodyPr/>
          <a:lstStyle>
            <a:lvl1pPr marL="0" indent="0">
              <a:buNone/>
              <a:defRPr sz="2842">
                <a:solidFill>
                  <a:schemeClr val="tx1"/>
                </a:solidFill>
              </a:defRPr>
            </a:lvl1pPr>
            <a:lvl2pPr marL="541325" indent="0">
              <a:buNone/>
              <a:defRPr sz="2368">
                <a:solidFill>
                  <a:schemeClr val="tx1">
                    <a:tint val="75000"/>
                  </a:schemeClr>
                </a:solidFill>
              </a:defRPr>
            </a:lvl2pPr>
            <a:lvl3pPr marL="1082650" indent="0">
              <a:buNone/>
              <a:defRPr sz="2131">
                <a:solidFill>
                  <a:schemeClr val="tx1">
                    <a:tint val="75000"/>
                  </a:schemeClr>
                </a:solidFill>
              </a:defRPr>
            </a:lvl3pPr>
            <a:lvl4pPr marL="1623974" indent="0">
              <a:buNone/>
              <a:defRPr sz="1894">
                <a:solidFill>
                  <a:schemeClr val="tx1">
                    <a:tint val="75000"/>
                  </a:schemeClr>
                </a:solidFill>
              </a:defRPr>
            </a:lvl4pPr>
            <a:lvl5pPr marL="2165299" indent="0">
              <a:buNone/>
              <a:defRPr sz="1894">
                <a:solidFill>
                  <a:schemeClr val="tx1">
                    <a:tint val="75000"/>
                  </a:schemeClr>
                </a:solidFill>
              </a:defRPr>
            </a:lvl5pPr>
            <a:lvl6pPr marL="2706624" indent="0">
              <a:buNone/>
              <a:defRPr sz="1894">
                <a:solidFill>
                  <a:schemeClr val="tx1">
                    <a:tint val="75000"/>
                  </a:schemeClr>
                </a:solidFill>
              </a:defRPr>
            </a:lvl6pPr>
            <a:lvl7pPr marL="3247949" indent="0">
              <a:buNone/>
              <a:defRPr sz="1894">
                <a:solidFill>
                  <a:schemeClr val="tx1">
                    <a:tint val="75000"/>
                  </a:schemeClr>
                </a:solidFill>
              </a:defRPr>
            </a:lvl7pPr>
            <a:lvl8pPr marL="3789274" indent="0">
              <a:buNone/>
              <a:defRPr sz="1894">
                <a:solidFill>
                  <a:schemeClr val="tx1">
                    <a:tint val="75000"/>
                  </a:schemeClr>
                </a:solidFill>
              </a:defRPr>
            </a:lvl8pPr>
            <a:lvl9pPr marL="4330598" indent="0">
              <a:buNone/>
              <a:defRPr sz="1894">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3037AB57-83BB-444B-9EBE-CA785D08623C}" type="datetimeFigureOut">
              <a:rPr lang="en-US" smtClean="0"/>
              <a:t>6/17/20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906185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744339" y="2161591"/>
            <a:ext cx="4601369" cy="515210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5481042" y="2161591"/>
            <a:ext cx="4601369" cy="515210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3037AB57-83BB-444B-9EBE-CA785D08623C}" type="datetimeFigureOut">
              <a:rPr lang="en-US" smtClean="0"/>
              <a:t>6/17/20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2369162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45749" y="432320"/>
            <a:ext cx="9338072" cy="1569504"/>
          </a:xfrm>
        </p:spPr>
        <p:txBody>
          <a:bodyPr/>
          <a:lstStyle/>
          <a:p>
            <a:r>
              <a:rPr lang="en-GB"/>
              <a:t>Click to edit Master title style</a:t>
            </a:r>
            <a:endParaRPr lang="en-US" dirty="0"/>
          </a:p>
        </p:txBody>
      </p:sp>
      <p:sp>
        <p:nvSpPr>
          <p:cNvPr id="3" name="Text Placeholder 2"/>
          <p:cNvSpPr>
            <a:spLocks noGrp="1"/>
          </p:cNvSpPr>
          <p:nvPr>
            <p:ph type="body" idx="1"/>
          </p:nvPr>
        </p:nvSpPr>
        <p:spPr>
          <a:xfrm>
            <a:off x="745750" y="1990544"/>
            <a:ext cx="4580222" cy="975535"/>
          </a:xfrm>
        </p:spPr>
        <p:txBody>
          <a:bodyPr anchor="b"/>
          <a:lstStyle>
            <a:lvl1pPr marL="0" indent="0">
              <a:buNone/>
              <a:defRPr sz="2842" b="1"/>
            </a:lvl1pPr>
            <a:lvl2pPr marL="541325" indent="0">
              <a:buNone/>
              <a:defRPr sz="2368" b="1"/>
            </a:lvl2pPr>
            <a:lvl3pPr marL="1082650" indent="0">
              <a:buNone/>
              <a:defRPr sz="2131" b="1"/>
            </a:lvl3pPr>
            <a:lvl4pPr marL="1623974" indent="0">
              <a:buNone/>
              <a:defRPr sz="1894" b="1"/>
            </a:lvl4pPr>
            <a:lvl5pPr marL="2165299" indent="0">
              <a:buNone/>
              <a:defRPr sz="1894" b="1"/>
            </a:lvl5pPr>
            <a:lvl6pPr marL="2706624" indent="0">
              <a:buNone/>
              <a:defRPr sz="1894" b="1"/>
            </a:lvl6pPr>
            <a:lvl7pPr marL="3247949" indent="0">
              <a:buNone/>
              <a:defRPr sz="1894" b="1"/>
            </a:lvl7pPr>
            <a:lvl8pPr marL="3789274" indent="0">
              <a:buNone/>
              <a:defRPr sz="1894" b="1"/>
            </a:lvl8pPr>
            <a:lvl9pPr marL="4330598" indent="0">
              <a:buNone/>
              <a:defRPr sz="1894" b="1"/>
            </a:lvl9pPr>
          </a:lstStyle>
          <a:p>
            <a:pPr lvl="0"/>
            <a:r>
              <a:rPr lang="en-GB"/>
              <a:t>Click to edit Master text styles</a:t>
            </a:r>
          </a:p>
        </p:txBody>
      </p:sp>
      <p:sp>
        <p:nvSpPr>
          <p:cNvPr id="4" name="Content Placeholder 3"/>
          <p:cNvSpPr>
            <a:spLocks noGrp="1"/>
          </p:cNvSpPr>
          <p:nvPr>
            <p:ph sz="half" idx="2"/>
          </p:nvPr>
        </p:nvSpPr>
        <p:spPr>
          <a:xfrm>
            <a:off x="745750" y="2966078"/>
            <a:ext cx="4580222" cy="436265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5481043" y="1990544"/>
            <a:ext cx="4602779" cy="975535"/>
          </a:xfrm>
        </p:spPr>
        <p:txBody>
          <a:bodyPr anchor="b"/>
          <a:lstStyle>
            <a:lvl1pPr marL="0" indent="0">
              <a:buNone/>
              <a:defRPr sz="2842" b="1"/>
            </a:lvl1pPr>
            <a:lvl2pPr marL="541325" indent="0">
              <a:buNone/>
              <a:defRPr sz="2368" b="1"/>
            </a:lvl2pPr>
            <a:lvl3pPr marL="1082650" indent="0">
              <a:buNone/>
              <a:defRPr sz="2131" b="1"/>
            </a:lvl3pPr>
            <a:lvl4pPr marL="1623974" indent="0">
              <a:buNone/>
              <a:defRPr sz="1894" b="1"/>
            </a:lvl4pPr>
            <a:lvl5pPr marL="2165299" indent="0">
              <a:buNone/>
              <a:defRPr sz="1894" b="1"/>
            </a:lvl5pPr>
            <a:lvl6pPr marL="2706624" indent="0">
              <a:buNone/>
              <a:defRPr sz="1894" b="1"/>
            </a:lvl6pPr>
            <a:lvl7pPr marL="3247949" indent="0">
              <a:buNone/>
              <a:defRPr sz="1894" b="1"/>
            </a:lvl7pPr>
            <a:lvl8pPr marL="3789274" indent="0">
              <a:buNone/>
              <a:defRPr sz="1894" b="1"/>
            </a:lvl8pPr>
            <a:lvl9pPr marL="4330598" indent="0">
              <a:buNone/>
              <a:defRPr sz="1894" b="1"/>
            </a:lvl9pPr>
          </a:lstStyle>
          <a:p>
            <a:pPr lvl="0"/>
            <a:r>
              <a:rPr lang="en-GB"/>
              <a:t>Click to edit Master text styles</a:t>
            </a:r>
          </a:p>
        </p:txBody>
      </p:sp>
      <p:sp>
        <p:nvSpPr>
          <p:cNvPr id="6" name="Content Placeholder 5"/>
          <p:cNvSpPr>
            <a:spLocks noGrp="1"/>
          </p:cNvSpPr>
          <p:nvPr>
            <p:ph sz="quarter" idx="4"/>
          </p:nvPr>
        </p:nvSpPr>
        <p:spPr>
          <a:xfrm>
            <a:off x="5481043" y="2966078"/>
            <a:ext cx="4602779" cy="436265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3037AB57-83BB-444B-9EBE-CA785D08623C}" type="datetimeFigureOut">
              <a:rPr lang="en-US" smtClean="0"/>
              <a:t>6/17/20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1432793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3037AB57-83BB-444B-9EBE-CA785D08623C}" type="datetimeFigureOut">
              <a:rPr lang="en-US" smtClean="0"/>
              <a:t>6/17/20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1919268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37AB57-83BB-444B-9EBE-CA785D08623C}" type="datetimeFigureOut">
              <a:rPr lang="en-US" smtClean="0"/>
              <a:t>6/17/20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53815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5749" y="541338"/>
            <a:ext cx="3491909" cy="1894681"/>
          </a:xfrm>
        </p:spPr>
        <p:txBody>
          <a:bodyPr anchor="b"/>
          <a:lstStyle>
            <a:lvl1pPr>
              <a:defRPr sz="3789"/>
            </a:lvl1pPr>
          </a:lstStyle>
          <a:p>
            <a:r>
              <a:rPr lang="en-GB"/>
              <a:t>Click to edit Master title style</a:t>
            </a:r>
            <a:endParaRPr lang="en-US" dirty="0"/>
          </a:p>
        </p:txBody>
      </p:sp>
      <p:sp>
        <p:nvSpPr>
          <p:cNvPr id="3" name="Content Placeholder 2"/>
          <p:cNvSpPr>
            <a:spLocks noGrp="1"/>
          </p:cNvSpPr>
          <p:nvPr>
            <p:ph idx="1"/>
          </p:nvPr>
        </p:nvSpPr>
        <p:spPr>
          <a:xfrm>
            <a:off x="4602779" y="1169140"/>
            <a:ext cx="5481042" cy="5770508"/>
          </a:xfrm>
        </p:spPr>
        <p:txBody>
          <a:bodyPr/>
          <a:lstStyle>
            <a:lvl1pPr>
              <a:defRPr sz="3789"/>
            </a:lvl1pPr>
            <a:lvl2pPr>
              <a:defRPr sz="3315"/>
            </a:lvl2pPr>
            <a:lvl3pPr>
              <a:defRPr sz="2842"/>
            </a:lvl3pPr>
            <a:lvl4pPr>
              <a:defRPr sz="2368"/>
            </a:lvl4pPr>
            <a:lvl5pPr>
              <a:defRPr sz="2368"/>
            </a:lvl5pPr>
            <a:lvl6pPr>
              <a:defRPr sz="2368"/>
            </a:lvl6pPr>
            <a:lvl7pPr>
              <a:defRPr sz="2368"/>
            </a:lvl7pPr>
            <a:lvl8pPr>
              <a:defRPr sz="2368"/>
            </a:lvl8pPr>
            <a:lvl9pPr>
              <a:defRPr sz="2368"/>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745749" y="2436019"/>
            <a:ext cx="3491909" cy="4513026"/>
          </a:xfrm>
        </p:spPr>
        <p:txBody>
          <a:bodyPr/>
          <a:lstStyle>
            <a:lvl1pPr marL="0" indent="0">
              <a:buNone/>
              <a:defRPr sz="1894"/>
            </a:lvl1pPr>
            <a:lvl2pPr marL="541325" indent="0">
              <a:buNone/>
              <a:defRPr sz="1658"/>
            </a:lvl2pPr>
            <a:lvl3pPr marL="1082650" indent="0">
              <a:buNone/>
              <a:defRPr sz="1421"/>
            </a:lvl3pPr>
            <a:lvl4pPr marL="1623974" indent="0">
              <a:buNone/>
              <a:defRPr sz="1184"/>
            </a:lvl4pPr>
            <a:lvl5pPr marL="2165299" indent="0">
              <a:buNone/>
              <a:defRPr sz="1184"/>
            </a:lvl5pPr>
            <a:lvl6pPr marL="2706624" indent="0">
              <a:buNone/>
              <a:defRPr sz="1184"/>
            </a:lvl6pPr>
            <a:lvl7pPr marL="3247949" indent="0">
              <a:buNone/>
              <a:defRPr sz="1184"/>
            </a:lvl7pPr>
            <a:lvl8pPr marL="3789274" indent="0">
              <a:buNone/>
              <a:defRPr sz="1184"/>
            </a:lvl8pPr>
            <a:lvl9pPr marL="4330598" indent="0">
              <a:buNone/>
              <a:defRPr sz="1184"/>
            </a:lvl9pPr>
          </a:lstStyle>
          <a:p>
            <a:pPr lvl="0"/>
            <a:r>
              <a:rPr lang="en-GB"/>
              <a:t>Click to edit Master text styles</a:t>
            </a:r>
          </a:p>
        </p:txBody>
      </p:sp>
      <p:sp>
        <p:nvSpPr>
          <p:cNvPr id="5" name="Date Placeholder 4"/>
          <p:cNvSpPr>
            <a:spLocks noGrp="1"/>
          </p:cNvSpPr>
          <p:nvPr>
            <p:ph type="dt" sz="half" idx="10"/>
          </p:nvPr>
        </p:nvSpPr>
        <p:spPr/>
        <p:txBody>
          <a:bodyPr/>
          <a:lstStyle/>
          <a:p>
            <a:fld id="{3037AB57-83BB-444B-9EBE-CA785D08623C}" type="datetimeFigureOut">
              <a:rPr lang="en-US" smtClean="0"/>
              <a:t>6/17/20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700902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5749" y="541338"/>
            <a:ext cx="3491909" cy="1894681"/>
          </a:xfrm>
        </p:spPr>
        <p:txBody>
          <a:bodyPr anchor="b"/>
          <a:lstStyle>
            <a:lvl1pPr>
              <a:defRPr sz="3789"/>
            </a:lvl1pPr>
          </a:lstStyle>
          <a:p>
            <a:r>
              <a:rPr lang="en-GB"/>
              <a:t>Click to edit Master title style</a:t>
            </a:r>
            <a:endParaRPr lang="en-US" dirty="0"/>
          </a:p>
        </p:txBody>
      </p:sp>
      <p:sp>
        <p:nvSpPr>
          <p:cNvPr id="3" name="Picture Placeholder 2"/>
          <p:cNvSpPr>
            <a:spLocks noGrp="1" noChangeAspect="1"/>
          </p:cNvSpPr>
          <p:nvPr>
            <p:ph type="pic" idx="1"/>
          </p:nvPr>
        </p:nvSpPr>
        <p:spPr>
          <a:xfrm>
            <a:off x="4602779" y="1169140"/>
            <a:ext cx="5481042" cy="5770508"/>
          </a:xfrm>
        </p:spPr>
        <p:txBody>
          <a:bodyPr anchor="t"/>
          <a:lstStyle>
            <a:lvl1pPr marL="0" indent="0">
              <a:buNone/>
              <a:defRPr sz="3789"/>
            </a:lvl1pPr>
            <a:lvl2pPr marL="541325" indent="0">
              <a:buNone/>
              <a:defRPr sz="3315"/>
            </a:lvl2pPr>
            <a:lvl3pPr marL="1082650" indent="0">
              <a:buNone/>
              <a:defRPr sz="2842"/>
            </a:lvl3pPr>
            <a:lvl4pPr marL="1623974" indent="0">
              <a:buNone/>
              <a:defRPr sz="2368"/>
            </a:lvl4pPr>
            <a:lvl5pPr marL="2165299" indent="0">
              <a:buNone/>
              <a:defRPr sz="2368"/>
            </a:lvl5pPr>
            <a:lvl6pPr marL="2706624" indent="0">
              <a:buNone/>
              <a:defRPr sz="2368"/>
            </a:lvl6pPr>
            <a:lvl7pPr marL="3247949" indent="0">
              <a:buNone/>
              <a:defRPr sz="2368"/>
            </a:lvl7pPr>
            <a:lvl8pPr marL="3789274" indent="0">
              <a:buNone/>
              <a:defRPr sz="2368"/>
            </a:lvl8pPr>
            <a:lvl9pPr marL="4330598" indent="0">
              <a:buNone/>
              <a:defRPr sz="2368"/>
            </a:lvl9pPr>
          </a:lstStyle>
          <a:p>
            <a:r>
              <a:rPr lang="en-GB"/>
              <a:t>Click icon to add picture</a:t>
            </a:r>
            <a:endParaRPr lang="en-US" dirty="0"/>
          </a:p>
        </p:txBody>
      </p:sp>
      <p:sp>
        <p:nvSpPr>
          <p:cNvPr id="4" name="Text Placeholder 3"/>
          <p:cNvSpPr>
            <a:spLocks noGrp="1"/>
          </p:cNvSpPr>
          <p:nvPr>
            <p:ph type="body" sz="half" idx="2"/>
          </p:nvPr>
        </p:nvSpPr>
        <p:spPr>
          <a:xfrm>
            <a:off x="745749" y="2436019"/>
            <a:ext cx="3491909" cy="4513026"/>
          </a:xfrm>
        </p:spPr>
        <p:txBody>
          <a:bodyPr/>
          <a:lstStyle>
            <a:lvl1pPr marL="0" indent="0">
              <a:buNone/>
              <a:defRPr sz="1894"/>
            </a:lvl1pPr>
            <a:lvl2pPr marL="541325" indent="0">
              <a:buNone/>
              <a:defRPr sz="1658"/>
            </a:lvl2pPr>
            <a:lvl3pPr marL="1082650" indent="0">
              <a:buNone/>
              <a:defRPr sz="1421"/>
            </a:lvl3pPr>
            <a:lvl4pPr marL="1623974" indent="0">
              <a:buNone/>
              <a:defRPr sz="1184"/>
            </a:lvl4pPr>
            <a:lvl5pPr marL="2165299" indent="0">
              <a:buNone/>
              <a:defRPr sz="1184"/>
            </a:lvl5pPr>
            <a:lvl6pPr marL="2706624" indent="0">
              <a:buNone/>
              <a:defRPr sz="1184"/>
            </a:lvl6pPr>
            <a:lvl7pPr marL="3247949" indent="0">
              <a:buNone/>
              <a:defRPr sz="1184"/>
            </a:lvl7pPr>
            <a:lvl8pPr marL="3789274" indent="0">
              <a:buNone/>
              <a:defRPr sz="1184"/>
            </a:lvl8pPr>
            <a:lvl9pPr marL="4330598" indent="0">
              <a:buNone/>
              <a:defRPr sz="1184"/>
            </a:lvl9pPr>
          </a:lstStyle>
          <a:p>
            <a:pPr lvl="0"/>
            <a:r>
              <a:rPr lang="en-GB"/>
              <a:t>Click to edit Master text styles</a:t>
            </a:r>
          </a:p>
        </p:txBody>
      </p:sp>
      <p:sp>
        <p:nvSpPr>
          <p:cNvPr id="5" name="Date Placeholder 4"/>
          <p:cNvSpPr>
            <a:spLocks noGrp="1"/>
          </p:cNvSpPr>
          <p:nvPr>
            <p:ph type="dt" sz="half" idx="10"/>
          </p:nvPr>
        </p:nvSpPr>
        <p:spPr/>
        <p:txBody>
          <a:bodyPr/>
          <a:lstStyle/>
          <a:p>
            <a:fld id="{3037AB57-83BB-444B-9EBE-CA785D08623C}" type="datetimeFigureOut">
              <a:rPr lang="en-US" smtClean="0"/>
              <a:t>6/17/20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D9C070-814B-6F4C-BDEE-52CF5763B39E}" type="slidenum">
              <a:rPr lang="en-US" smtClean="0"/>
              <a:t>‹#›</a:t>
            </a:fld>
            <a:endParaRPr lang="en-US"/>
          </a:p>
        </p:txBody>
      </p:sp>
    </p:spTree>
    <p:extLst>
      <p:ext uri="{BB962C8B-B14F-4D97-AF65-F5344CB8AC3E}">
        <p14:creationId xmlns:p14="http://schemas.microsoft.com/office/powerpoint/2010/main" val="3471153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4339" y="432320"/>
            <a:ext cx="9338072" cy="1569504"/>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744339" y="2161591"/>
            <a:ext cx="9338072" cy="515210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744339" y="7526097"/>
            <a:ext cx="2436019" cy="432318"/>
          </a:xfrm>
          <a:prstGeom prst="rect">
            <a:avLst/>
          </a:prstGeom>
        </p:spPr>
        <p:txBody>
          <a:bodyPr vert="horz" lIns="91440" tIns="45720" rIns="91440" bIns="45720" rtlCol="0" anchor="ctr"/>
          <a:lstStyle>
            <a:lvl1pPr algn="l">
              <a:defRPr sz="1421">
                <a:solidFill>
                  <a:schemeClr val="tx1">
                    <a:tint val="75000"/>
                  </a:schemeClr>
                </a:solidFill>
              </a:defRPr>
            </a:lvl1pPr>
          </a:lstStyle>
          <a:p>
            <a:fld id="{3037AB57-83BB-444B-9EBE-CA785D08623C}" type="datetimeFigureOut">
              <a:rPr lang="en-US" smtClean="0"/>
              <a:t>6/17/20</a:t>
            </a:fld>
            <a:endParaRPr lang="en-US"/>
          </a:p>
        </p:txBody>
      </p:sp>
      <p:sp>
        <p:nvSpPr>
          <p:cNvPr id="5" name="Footer Placeholder 4"/>
          <p:cNvSpPr>
            <a:spLocks noGrp="1"/>
          </p:cNvSpPr>
          <p:nvPr>
            <p:ph type="ftr" sz="quarter" idx="3"/>
          </p:nvPr>
        </p:nvSpPr>
        <p:spPr>
          <a:xfrm>
            <a:off x="3586361" y="7526097"/>
            <a:ext cx="3654028" cy="432318"/>
          </a:xfrm>
          <a:prstGeom prst="rect">
            <a:avLst/>
          </a:prstGeom>
        </p:spPr>
        <p:txBody>
          <a:bodyPr vert="horz" lIns="91440" tIns="45720" rIns="91440" bIns="45720" rtlCol="0" anchor="ctr"/>
          <a:lstStyle>
            <a:lvl1pPr algn="ctr">
              <a:defRPr sz="1421">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46392" y="7526097"/>
            <a:ext cx="2436019" cy="432318"/>
          </a:xfrm>
          <a:prstGeom prst="rect">
            <a:avLst/>
          </a:prstGeom>
        </p:spPr>
        <p:txBody>
          <a:bodyPr vert="horz" lIns="91440" tIns="45720" rIns="91440" bIns="45720" rtlCol="0" anchor="ctr"/>
          <a:lstStyle>
            <a:lvl1pPr algn="r">
              <a:defRPr sz="1421">
                <a:solidFill>
                  <a:schemeClr val="tx1">
                    <a:tint val="75000"/>
                  </a:schemeClr>
                </a:solidFill>
              </a:defRPr>
            </a:lvl1pPr>
          </a:lstStyle>
          <a:p>
            <a:fld id="{A4D9C070-814B-6F4C-BDEE-52CF5763B39E}" type="slidenum">
              <a:rPr lang="en-US" smtClean="0"/>
              <a:t>‹#›</a:t>
            </a:fld>
            <a:endParaRPr lang="en-US"/>
          </a:p>
        </p:txBody>
      </p:sp>
    </p:spTree>
    <p:extLst>
      <p:ext uri="{BB962C8B-B14F-4D97-AF65-F5344CB8AC3E}">
        <p14:creationId xmlns:p14="http://schemas.microsoft.com/office/powerpoint/2010/main" val="271783019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082650" rtl="0" eaLnBrk="1" latinLnBrk="0" hangingPunct="1">
        <a:lnSpc>
          <a:spcPct val="90000"/>
        </a:lnSpc>
        <a:spcBef>
          <a:spcPct val="0"/>
        </a:spcBef>
        <a:buNone/>
        <a:defRPr sz="5210" kern="1200">
          <a:solidFill>
            <a:schemeClr val="tx1"/>
          </a:solidFill>
          <a:latin typeface="+mj-lt"/>
          <a:ea typeface="+mj-ea"/>
          <a:cs typeface="+mj-cs"/>
        </a:defRPr>
      </a:lvl1pPr>
    </p:titleStyle>
    <p:bodyStyle>
      <a:lvl1pPr marL="270662" indent="-270662" algn="l" defTabSz="1082650" rtl="0" eaLnBrk="1" latinLnBrk="0" hangingPunct="1">
        <a:lnSpc>
          <a:spcPct val="90000"/>
        </a:lnSpc>
        <a:spcBef>
          <a:spcPts val="1184"/>
        </a:spcBef>
        <a:buFont typeface="Arial" panose="020B0604020202020204" pitchFamily="34" charset="0"/>
        <a:buChar char="•"/>
        <a:defRPr sz="3315" kern="1200">
          <a:solidFill>
            <a:schemeClr val="tx1"/>
          </a:solidFill>
          <a:latin typeface="+mn-lt"/>
          <a:ea typeface="+mn-ea"/>
          <a:cs typeface="+mn-cs"/>
        </a:defRPr>
      </a:lvl1pPr>
      <a:lvl2pPr marL="811987" indent="-270662" algn="l" defTabSz="1082650" rtl="0" eaLnBrk="1" latinLnBrk="0" hangingPunct="1">
        <a:lnSpc>
          <a:spcPct val="90000"/>
        </a:lnSpc>
        <a:spcBef>
          <a:spcPts val="592"/>
        </a:spcBef>
        <a:buFont typeface="Arial" panose="020B0604020202020204" pitchFamily="34" charset="0"/>
        <a:buChar char="•"/>
        <a:defRPr sz="2842" kern="1200">
          <a:solidFill>
            <a:schemeClr val="tx1"/>
          </a:solidFill>
          <a:latin typeface="+mn-lt"/>
          <a:ea typeface="+mn-ea"/>
          <a:cs typeface="+mn-cs"/>
        </a:defRPr>
      </a:lvl2pPr>
      <a:lvl3pPr marL="1353312" indent="-270662" algn="l" defTabSz="1082650" rtl="0" eaLnBrk="1" latinLnBrk="0" hangingPunct="1">
        <a:lnSpc>
          <a:spcPct val="90000"/>
        </a:lnSpc>
        <a:spcBef>
          <a:spcPts val="592"/>
        </a:spcBef>
        <a:buFont typeface="Arial" panose="020B0604020202020204" pitchFamily="34" charset="0"/>
        <a:buChar char="•"/>
        <a:defRPr sz="2368" kern="1200">
          <a:solidFill>
            <a:schemeClr val="tx1"/>
          </a:solidFill>
          <a:latin typeface="+mn-lt"/>
          <a:ea typeface="+mn-ea"/>
          <a:cs typeface="+mn-cs"/>
        </a:defRPr>
      </a:lvl3pPr>
      <a:lvl4pPr marL="1894637"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4pPr>
      <a:lvl5pPr marL="2435962"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5pPr>
      <a:lvl6pPr marL="2977286"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6pPr>
      <a:lvl7pPr marL="3518611"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7pPr>
      <a:lvl8pPr marL="4059936"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8pPr>
      <a:lvl9pPr marL="4601261" indent="-270662" algn="l" defTabSz="1082650" rtl="0" eaLnBrk="1" latinLnBrk="0" hangingPunct="1">
        <a:lnSpc>
          <a:spcPct val="90000"/>
        </a:lnSpc>
        <a:spcBef>
          <a:spcPts val="592"/>
        </a:spcBef>
        <a:buFont typeface="Arial" panose="020B0604020202020204" pitchFamily="34" charset="0"/>
        <a:buChar char="•"/>
        <a:defRPr sz="2131" kern="1200">
          <a:solidFill>
            <a:schemeClr val="tx1"/>
          </a:solidFill>
          <a:latin typeface="+mn-lt"/>
          <a:ea typeface="+mn-ea"/>
          <a:cs typeface="+mn-cs"/>
        </a:defRPr>
      </a:lvl9pPr>
    </p:bodyStyle>
    <p:otherStyle>
      <a:defPPr>
        <a:defRPr lang="en-US"/>
      </a:defPPr>
      <a:lvl1pPr marL="0" algn="l" defTabSz="1082650" rtl="0" eaLnBrk="1" latinLnBrk="0" hangingPunct="1">
        <a:defRPr sz="2131" kern="1200">
          <a:solidFill>
            <a:schemeClr val="tx1"/>
          </a:solidFill>
          <a:latin typeface="+mn-lt"/>
          <a:ea typeface="+mn-ea"/>
          <a:cs typeface="+mn-cs"/>
        </a:defRPr>
      </a:lvl1pPr>
      <a:lvl2pPr marL="541325" algn="l" defTabSz="1082650" rtl="0" eaLnBrk="1" latinLnBrk="0" hangingPunct="1">
        <a:defRPr sz="2131" kern="1200">
          <a:solidFill>
            <a:schemeClr val="tx1"/>
          </a:solidFill>
          <a:latin typeface="+mn-lt"/>
          <a:ea typeface="+mn-ea"/>
          <a:cs typeface="+mn-cs"/>
        </a:defRPr>
      </a:lvl2pPr>
      <a:lvl3pPr marL="1082650" algn="l" defTabSz="1082650" rtl="0" eaLnBrk="1" latinLnBrk="0" hangingPunct="1">
        <a:defRPr sz="2131" kern="1200">
          <a:solidFill>
            <a:schemeClr val="tx1"/>
          </a:solidFill>
          <a:latin typeface="+mn-lt"/>
          <a:ea typeface="+mn-ea"/>
          <a:cs typeface="+mn-cs"/>
        </a:defRPr>
      </a:lvl3pPr>
      <a:lvl4pPr marL="1623974" algn="l" defTabSz="1082650" rtl="0" eaLnBrk="1" latinLnBrk="0" hangingPunct="1">
        <a:defRPr sz="2131" kern="1200">
          <a:solidFill>
            <a:schemeClr val="tx1"/>
          </a:solidFill>
          <a:latin typeface="+mn-lt"/>
          <a:ea typeface="+mn-ea"/>
          <a:cs typeface="+mn-cs"/>
        </a:defRPr>
      </a:lvl4pPr>
      <a:lvl5pPr marL="2165299" algn="l" defTabSz="1082650" rtl="0" eaLnBrk="1" latinLnBrk="0" hangingPunct="1">
        <a:defRPr sz="2131" kern="1200">
          <a:solidFill>
            <a:schemeClr val="tx1"/>
          </a:solidFill>
          <a:latin typeface="+mn-lt"/>
          <a:ea typeface="+mn-ea"/>
          <a:cs typeface="+mn-cs"/>
        </a:defRPr>
      </a:lvl5pPr>
      <a:lvl6pPr marL="2706624" algn="l" defTabSz="1082650" rtl="0" eaLnBrk="1" latinLnBrk="0" hangingPunct="1">
        <a:defRPr sz="2131" kern="1200">
          <a:solidFill>
            <a:schemeClr val="tx1"/>
          </a:solidFill>
          <a:latin typeface="+mn-lt"/>
          <a:ea typeface="+mn-ea"/>
          <a:cs typeface="+mn-cs"/>
        </a:defRPr>
      </a:lvl6pPr>
      <a:lvl7pPr marL="3247949" algn="l" defTabSz="1082650" rtl="0" eaLnBrk="1" latinLnBrk="0" hangingPunct="1">
        <a:defRPr sz="2131" kern="1200">
          <a:solidFill>
            <a:schemeClr val="tx1"/>
          </a:solidFill>
          <a:latin typeface="+mn-lt"/>
          <a:ea typeface="+mn-ea"/>
          <a:cs typeface="+mn-cs"/>
        </a:defRPr>
      </a:lvl7pPr>
      <a:lvl8pPr marL="3789274" algn="l" defTabSz="1082650" rtl="0" eaLnBrk="1" latinLnBrk="0" hangingPunct="1">
        <a:defRPr sz="2131" kern="1200">
          <a:solidFill>
            <a:schemeClr val="tx1"/>
          </a:solidFill>
          <a:latin typeface="+mn-lt"/>
          <a:ea typeface="+mn-ea"/>
          <a:cs typeface="+mn-cs"/>
        </a:defRPr>
      </a:lvl8pPr>
      <a:lvl9pPr marL="4330598" algn="l" defTabSz="1082650" rtl="0" eaLnBrk="1" latinLnBrk="0" hangingPunct="1">
        <a:defRPr sz="21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3.png"/><Relationship Id="rId4" Type="http://schemas.openxmlformats.org/officeDocument/2006/relationships/diagramLayout" Target="../diagrams/layout1.xml"/><Relationship Id="rId9"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899E81F-8ED5-C04A-96FA-58F76A4276CA}"/>
              </a:ext>
            </a:extLst>
          </p:cNvPr>
          <p:cNvSpPr txBox="1"/>
          <p:nvPr/>
        </p:nvSpPr>
        <p:spPr>
          <a:xfrm>
            <a:off x="1776903" y="198871"/>
            <a:ext cx="9026088" cy="830997"/>
          </a:xfrm>
          <a:prstGeom prst="rect">
            <a:avLst/>
          </a:prstGeom>
          <a:noFill/>
        </p:spPr>
        <p:txBody>
          <a:bodyPr wrap="square" rtlCol="0">
            <a:spAutoFit/>
          </a:bodyPr>
          <a:lstStyle/>
          <a:p>
            <a:r>
              <a:rPr lang="en-US" sz="1200" b="1" dirty="0">
                <a:latin typeface="Avenir Book" panose="02000503020000020003" pitchFamily="2" charset="0"/>
                <a:cs typeface="Calibri" panose="020F0502020204030204" pitchFamily="34" charset="0"/>
              </a:rPr>
              <a:t>Maroondah City Council </a:t>
            </a:r>
            <a:r>
              <a:rPr lang="en-US" sz="1200" dirty="0">
                <a:latin typeface="Avenir Book" panose="02000503020000020003" pitchFamily="2" charset="0"/>
                <a:cs typeface="Calibri" panose="020F0502020204030204" pitchFamily="34" charset="0"/>
              </a:rPr>
              <a:t>is a local government area encompassing the eastern suburbs of Melbourne. The Council deliver services to the local community, advocate on behalf of the community and work in partnerships with residents, businesses, and organisations. Maroondah City Council developed their climate change adaption plan, </a:t>
            </a:r>
            <a:r>
              <a:rPr lang="en-US" sz="1200" i="1" dirty="0">
                <a:latin typeface="Avenir Book" panose="02000503020000020003" pitchFamily="2" charset="0"/>
                <a:cs typeface="Calibri" panose="020F0502020204030204" pitchFamily="34" charset="0"/>
              </a:rPr>
              <a:t>'Climate Change Risk &amp; Adaptation Strategy</a:t>
            </a:r>
            <a:r>
              <a:rPr lang="en-US" sz="1200" dirty="0">
                <a:latin typeface="Avenir Book" panose="02000503020000020003" pitchFamily="2" charset="0"/>
                <a:cs typeface="Calibri" panose="020F0502020204030204" pitchFamily="34" charset="0"/>
              </a:rPr>
              <a:t>', for the period of 2018/19-2021/22. </a:t>
            </a:r>
          </a:p>
        </p:txBody>
      </p:sp>
      <p:sp>
        <p:nvSpPr>
          <p:cNvPr id="10" name="TextBox 9">
            <a:extLst>
              <a:ext uri="{FF2B5EF4-FFF2-40B4-BE49-F238E27FC236}">
                <a16:creationId xmlns:a16="http://schemas.microsoft.com/office/drawing/2014/main" id="{BDBA2A20-7C47-B54B-898D-B815398FEE78}"/>
              </a:ext>
            </a:extLst>
          </p:cNvPr>
          <p:cNvSpPr txBox="1"/>
          <p:nvPr/>
        </p:nvSpPr>
        <p:spPr>
          <a:xfrm>
            <a:off x="171780" y="6289108"/>
            <a:ext cx="6118167" cy="461665"/>
          </a:xfrm>
          <a:prstGeom prst="rect">
            <a:avLst/>
          </a:prstGeom>
          <a:noFill/>
        </p:spPr>
        <p:txBody>
          <a:bodyPr wrap="square" rtlCol="0">
            <a:spAutoFit/>
          </a:bodyPr>
          <a:lstStyle/>
          <a:p>
            <a:r>
              <a:rPr lang="en-US" sz="1200" b="1" dirty="0">
                <a:latin typeface="Avenir Book" panose="02000503020000020003" pitchFamily="2" charset="0"/>
              </a:rPr>
              <a:t>Successes, Challenges and Key Learnings:</a:t>
            </a:r>
          </a:p>
          <a:p>
            <a:endParaRPr lang="en-US" sz="1200" b="1" dirty="0">
              <a:latin typeface="Avenir Book" panose="02000503020000020003" pitchFamily="2" charset="0"/>
            </a:endParaRPr>
          </a:p>
        </p:txBody>
      </p:sp>
      <p:graphicFrame>
        <p:nvGraphicFramePr>
          <p:cNvPr id="15" name="Diagram 14">
            <a:extLst>
              <a:ext uri="{FF2B5EF4-FFF2-40B4-BE49-F238E27FC236}">
                <a16:creationId xmlns:a16="http://schemas.microsoft.com/office/drawing/2014/main" id="{928CC03F-2617-6B4D-8FA7-30E7C9A45097}"/>
              </a:ext>
            </a:extLst>
          </p:cNvPr>
          <p:cNvGraphicFramePr/>
          <p:nvPr>
            <p:extLst>
              <p:ext uri="{D42A27DB-BD31-4B8C-83A1-F6EECF244321}">
                <p14:modId xmlns:p14="http://schemas.microsoft.com/office/powerpoint/2010/main" val="1694523242"/>
              </p:ext>
            </p:extLst>
          </p:nvPr>
        </p:nvGraphicFramePr>
        <p:xfrm>
          <a:off x="844779" y="1322443"/>
          <a:ext cx="9137192" cy="9286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extBox 15">
            <a:extLst>
              <a:ext uri="{FF2B5EF4-FFF2-40B4-BE49-F238E27FC236}">
                <a16:creationId xmlns:a16="http://schemas.microsoft.com/office/drawing/2014/main" id="{3ADB79D9-4E28-2F47-873E-6ED4D7DAFBCF}"/>
              </a:ext>
            </a:extLst>
          </p:cNvPr>
          <p:cNvSpPr txBox="1"/>
          <p:nvPr/>
        </p:nvSpPr>
        <p:spPr>
          <a:xfrm>
            <a:off x="171780" y="2194811"/>
            <a:ext cx="10284185" cy="4131900"/>
          </a:xfrm>
          <a:prstGeom prst="rect">
            <a:avLst/>
          </a:prstGeom>
          <a:noFill/>
        </p:spPr>
        <p:txBody>
          <a:bodyPr wrap="square" rtlCol="0">
            <a:spAutoFit/>
          </a:bodyPr>
          <a:lstStyle/>
          <a:p>
            <a:pPr marL="228600" indent="-228600">
              <a:buFont typeface="+mj-lt"/>
              <a:buAutoNum type="arabicPeriod"/>
            </a:pPr>
            <a:r>
              <a:rPr lang="en-US" sz="1050" dirty="0">
                <a:latin typeface="Avenir Book" panose="02000503020000020003" pitchFamily="2" charset="0"/>
              </a:rPr>
              <a:t>Preliminary Knowledge Building  </a:t>
            </a:r>
          </a:p>
          <a:p>
            <a:pPr marL="685800" lvl="1" indent="-228600">
              <a:buFont typeface="+mj-lt"/>
              <a:buAutoNum type="alphaLcParenR"/>
            </a:pPr>
            <a:r>
              <a:rPr lang="en-US" sz="1050" dirty="0">
                <a:latin typeface="Avenir Book" panose="02000503020000020003" pitchFamily="2" charset="0"/>
              </a:rPr>
              <a:t>Eastern Alliance for Greenhouse Action produced the ‘</a:t>
            </a:r>
            <a:r>
              <a:rPr lang="en-US" sz="1050" i="1" dirty="0">
                <a:latin typeface="Avenir Book" panose="02000503020000020003" pitchFamily="2" charset="0"/>
              </a:rPr>
              <a:t>Climate Change Adaptation Roadmap for Melbourne’s East in 2014’. </a:t>
            </a:r>
            <a:r>
              <a:rPr lang="en-US" sz="1050" dirty="0">
                <a:latin typeface="Avenir Book" panose="02000503020000020003" pitchFamily="2" charset="0"/>
              </a:rPr>
              <a:t>This document was informed by a regional climate risk assessment and identified priority actions to address the impacts of climate change on council operations, assets and service delivery. </a:t>
            </a:r>
          </a:p>
          <a:p>
            <a:pPr marL="685800" lvl="1" indent="-228600">
              <a:buFont typeface="+mj-lt"/>
              <a:buAutoNum type="alphaLcParenR"/>
            </a:pPr>
            <a:r>
              <a:rPr lang="en-US" sz="1050" dirty="0">
                <a:latin typeface="Avenir Book" panose="02000503020000020003" pitchFamily="2" charset="0"/>
              </a:rPr>
              <a:t>Workshops held in 2014 which engaged staff across the Council to identify potential adaptation actions suitable for Maroondah as an area and council. </a:t>
            </a:r>
          </a:p>
          <a:p>
            <a:pPr marL="685800" lvl="1" indent="-228600">
              <a:buFont typeface="+mj-lt"/>
              <a:buAutoNum type="alphaLcParenR"/>
            </a:pPr>
            <a:r>
              <a:rPr lang="en-US" sz="1050" dirty="0">
                <a:latin typeface="Avenir Book" panose="02000503020000020003" pitchFamily="2" charset="0"/>
              </a:rPr>
              <a:t>Maroondah City Council Environment Advisory Committee undertook research with assisted in understanding the specific threats to the Maroondah region. </a:t>
            </a:r>
          </a:p>
          <a:p>
            <a:pPr marL="228600" indent="-228600">
              <a:buFont typeface="+mj-lt"/>
              <a:buAutoNum type="arabicPeriod"/>
            </a:pPr>
            <a:r>
              <a:rPr lang="en-US" sz="1050" dirty="0">
                <a:latin typeface="Avenir Book" panose="02000503020000020003" pitchFamily="2" charset="0"/>
              </a:rPr>
              <a:t>Community Engagement </a:t>
            </a:r>
          </a:p>
          <a:p>
            <a:pPr marL="685800" lvl="1" indent="-228600">
              <a:buFont typeface="+mj-lt"/>
              <a:buAutoNum type="alphaLcParenR"/>
            </a:pPr>
            <a:r>
              <a:rPr lang="en-US" sz="1050" dirty="0">
                <a:latin typeface="Avenir Book" panose="02000503020000020003" pitchFamily="2" charset="0"/>
              </a:rPr>
              <a:t>Steering committee within the Council was established to guide the project, evaluate research and monitor results. </a:t>
            </a:r>
          </a:p>
          <a:p>
            <a:pPr marL="685800" lvl="1" indent="-228600">
              <a:buFont typeface="+mj-lt"/>
              <a:buAutoNum type="alphaLcParenR"/>
            </a:pPr>
            <a:r>
              <a:rPr lang="en-US" sz="1050" dirty="0">
                <a:latin typeface="Avenir Book" panose="02000503020000020003" pitchFamily="2" charset="0"/>
              </a:rPr>
              <a:t>Engagement operations team was established to design and analysis surveys and other ‘action’ research. </a:t>
            </a:r>
          </a:p>
          <a:p>
            <a:pPr marL="685800" lvl="1" indent="-228600">
              <a:buFont typeface="+mj-lt"/>
              <a:buAutoNum type="alphaLcParenR"/>
            </a:pPr>
            <a:r>
              <a:rPr lang="en-US" sz="1050" dirty="0">
                <a:latin typeface="Avenir Book" panose="02000503020000020003" pitchFamily="2" charset="0"/>
              </a:rPr>
              <a:t>Maroondah Council Café Consult marquee site was established with a schedule for activities and engagement protocols. </a:t>
            </a:r>
          </a:p>
          <a:p>
            <a:pPr marL="228600" indent="-228600">
              <a:buAutoNum type="arabicPeriod"/>
            </a:pPr>
            <a:r>
              <a:rPr lang="en-US" sz="1050" dirty="0">
                <a:latin typeface="Avenir Book" panose="02000503020000020003" pitchFamily="2" charset="0"/>
              </a:rPr>
              <a:t>Community Consultation</a:t>
            </a:r>
          </a:p>
          <a:p>
            <a:pPr marL="685800" lvl="1" indent="-228600">
              <a:buFont typeface="+mj-lt"/>
              <a:buAutoNum type="alphaLcParenR"/>
            </a:pPr>
            <a:r>
              <a:rPr lang="en-US" sz="1050" dirty="0">
                <a:latin typeface="Avenir Book" panose="02000503020000020003" pitchFamily="2" charset="0"/>
              </a:rPr>
              <a:t>Participatory engagement with the community at the Council Café Consult marquee at the 2016 Maroondah Festival. </a:t>
            </a:r>
          </a:p>
          <a:p>
            <a:pPr marL="685800" lvl="1" indent="-228600">
              <a:buFont typeface="+mj-lt"/>
              <a:buAutoNum type="alphaLcParenR"/>
            </a:pPr>
            <a:r>
              <a:rPr lang="en-US" sz="1050" dirty="0">
                <a:latin typeface="Avenir Book" panose="02000503020000020003" pitchFamily="2" charset="0"/>
              </a:rPr>
              <a:t>Community consultation through online surveys, social media, local newspapers. </a:t>
            </a:r>
          </a:p>
          <a:p>
            <a:pPr marL="685800" lvl="1" indent="-228600">
              <a:buFont typeface="+mj-lt"/>
              <a:buAutoNum type="alphaLcParenR"/>
            </a:pPr>
            <a:r>
              <a:rPr lang="en-US" sz="1050" dirty="0">
                <a:latin typeface="Avenir Book" panose="02000503020000020003" pitchFamily="2" charset="0"/>
              </a:rPr>
              <a:t>Consultation revolved around topics such as; why climate change is important, how it affects them or has affected them and what is a climate resilient community. </a:t>
            </a:r>
          </a:p>
          <a:p>
            <a:r>
              <a:rPr lang="en-US" sz="1050" dirty="0">
                <a:latin typeface="Avenir Book" panose="02000503020000020003" pitchFamily="2" charset="0"/>
              </a:rPr>
              <a:t>4. External Consultation</a:t>
            </a:r>
          </a:p>
          <a:p>
            <a:pPr marL="685800" lvl="1" indent="-228600">
              <a:buFont typeface="+mj-lt"/>
              <a:buAutoNum type="alphaLcParenR"/>
            </a:pPr>
            <a:r>
              <a:rPr lang="en-US" sz="1050" dirty="0">
                <a:latin typeface="Avenir Book" panose="02000503020000020003" pitchFamily="2" charset="0"/>
              </a:rPr>
              <a:t>Participated as an observer on the expansion of the Western Alliance for Greenhouse Action’s (WAGA) ‘</a:t>
            </a:r>
            <a:r>
              <a:rPr lang="en-US" sz="1050" i="1" dirty="0">
                <a:latin typeface="Avenir Book" panose="02000503020000020003" pitchFamily="2" charset="0"/>
              </a:rPr>
              <a:t>How Well Are We Adapting’ </a:t>
            </a:r>
            <a:r>
              <a:rPr lang="en-US" sz="1050" dirty="0">
                <a:latin typeface="Avenir Book" panose="02000503020000020003" pitchFamily="2" charset="0"/>
              </a:rPr>
              <a:t>project. An internal working group was established to report on the achievement of the strategy actions. The risks identified in the strategy were categorised by department so then each risk had a department to track, monitor and record its data. </a:t>
            </a:r>
          </a:p>
          <a:p>
            <a:pPr marL="685800" lvl="1" indent="-228600">
              <a:buFont typeface="+mj-lt"/>
              <a:buAutoNum type="alphaLcParenR"/>
            </a:pPr>
            <a:r>
              <a:rPr lang="en-US" sz="1050" dirty="0">
                <a:latin typeface="Avenir Book" panose="02000503020000020003" pitchFamily="2" charset="0"/>
              </a:rPr>
              <a:t>Input from the Bureau of Meteorology (BOM) and CSIRO regarding climate science and projections for the region. </a:t>
            </a:r>
          </a:p>
          <a:p>
            <a:r>
              <a:rPr lang="en-US" sz="1050" dirty="0">
                <a:latin typeface="Avenir Book" panose="02000503020000020003" pitchFamily="2" charset="0"/>
              </a:rPr>
              <a:t>5. Adaptation Plan Drafted </a:t>
            </a:r>
          </a:p>
          <a:p>
            <a:pPr marL="685800" lvl="1" indent="-228600">
              <a:buFont typeface="+mj-lt"/>
              <a:buAutoNum type="alphaLcParenR"/>
            </a:pPr>
            <a:r>
              <a:rPr lang="en-US" sz="1050" dirty="0">
                <a:latin typeface="Avenir Book" panose="02000503020000020003" pitchFamily="2" charset="0"/>
              </a:rPr>
              <a:t>Discussion paper was developed and released for public comment. This discussion paper discussed their specific climate risks, goals, adaptation shaping principles, key directions and priority action areas. </a:t>
            </a:r>
          </a:p>
          <a:p>
            <a:pPr marL="685800" lvl="1" indent="-228600">
              <a:buFont typeface="+mj-lt"/>
              <a:buAutoNum type="alphaLcParenR"/>
            </a:pPr>
            <a:r>
              <a:rPr lang="en-US" sz="1050" dirty="0">
                <a:latin typeface="Avenir Book" panose="02000503020000020003" pitchFamily="2" charset="0"/>
              </a:rPr>
              <a:t>Draft strategy was publicly exhibited for comment in mid 2017. </a:t>
            </a:r>
          </a:p>
          <a:p>
            <a:pPr marL="685800" lvl="1" indent="-228600">
              <a:buFont typeface="+mj-lt"/>
              <a:buAutoNum type="alphaLcParenR"/>
            </a:pPr>
            <a:r>
              <a:rPr lang="en-US" sz="1050" dirty="0">
                <a:latin typeface="Avenir Book" panose="02000503020000020003" pitchFamily="2" charset="0"/>
              </a:rPr>
              <a:t>Internal review by the Corporate Management Team. </a:t>
            </a:r>
          </a:p>
          <a:p>
            <a:pPr marL="685800" lvl="1" indent="-228600">
              <a:buFont typeface="+mj-lt"/>
              <a:buAutoNum type="alphaLcParenR"/>
            </a:pPr>
            <a:r>
              <a:rPr lang="en-US" sz="1050" dirty="0">
                <a:latin typeface="Avenir Book" panose="02000503020000020003" pitchFamily="2" charset="0"/>
              </a:rPr>
              <a:t>The plan was finalised and published.</a:t>
            </a:r>
          </a:p>
        </p:txBody>
      </p:sp>
      <p:sp>
        <p:nvSpPr>
          <p:cNvPr id="17" name="TextBox 16">
            <a:extLst>
              <a:ext uri="{FF2B5EF4-FFF2-40B4-BE49-F238E27FC236}">
                <a16:creationId xmlns:a16="http://schemas.microsoft.com/office/drawing/2014/main" id="{A2E62B7A-3B15-A749-8E68-71FEE40FE8E9}"/>
              </a:ext>
            </a:extLst>
          </p:cNvPr>
          <p:cNvSpPr txBox="1"/>
          <p:nvPr/>
        </p:nvSpPr>
        <p:spPr>
          <a:xfrm>
            <a:off x="171780" y="1048452"/>
            <a:ext cx="6118167" cy="276999"/>
          </a:xfrm>
          <a:prstGeom prst="rect">
            <a:avLst/>
          </a:prstGeom>
          <a:noFill/>
        </p:spPr>
        <p:txBody>
          <a:bodyPr wrap="square" rtlCol="0">
            <a:spAutoFit/>
          </a:bodyPr>
          <a:lstStyle/>
          <a:p>
            <a:r>
              <a:rPr lang="en-US" sz="1200" b="1" dirty="0">
                <a:latin typeface="Avenir Book" panose="02000503020000020003" pitchFamily="2" charset="0"/>
              </a:rPr>
              <a:t>Process of Developing an Adaptation Plan: </a:t>
            </a:r>
          </a:p>
        </p:txBody>
      </p:sp>
      <p:sp>
        <p:nvSpPr>
          <p:cNvPr id="18" name="TextBox 17">
            <a:extLst>
              <a:ext uri="{FF2B5EF4-FFF2-40B4-BE49-F238E27FC236}">
                <a16:creationId xmlns:a16="http://schemas.microsoft.com/office/drawing/2014/main" id="{0CA6B16A-E230-5948-8F59-D116E09A6DF9}"/>
              </a:ext>
            </a:extLst>
          </p:cNvPr>
          <p:cNvSpPr txBox="1"/>
          <p:nvPr/>
        </p:nvSpPr>
        <p:spPr>
          <a:xfrm>
            <a:off x="171780" y="6505814"/>
            <a:ext cx="10328278" cy="1384995"/>
          </a:xfrm>
          <a:prstGeom prst="rect">
            <a:avLst/>
          </a:prstGeom>
          <a:noFill/>
        </p:spPr>
        <p:txBody>
          <a:bodyPr wrap="square" rtlCol="0">
            <a:spAutoFit/>
          </a:bodyPr>
          <a:lstStyle/>
          <a:p>
            <a:pPr marL="228600" indent="-228600">
              <a:buFont typeface="+mj-lt"/>
              <a:buAutoNum type="arabicPeriod"/>
            </a:pPr>
            <a:r>
              <a:rPr lang="en-US" sz="1050" dirty="0">
                <a:latin typeface="Avenir Book" panose="02000503020000020003" pitchFamily="2" charset="0"/>
              </a:rPr>
              <a:t>Prioritisation </a:t>
            </a:r>
          </a:p>
          <a:p>
            <a:r>
              <a:rPr lang="en-US" sz="1050" dirty="0">
                <a:latin typeface="Avenir Book" panose="02000503020000020003" pitchFamily="2" charset="0"/>
              </a:rPr>
              <a:t>The strategy focuses on responses to risks that were rated as identified as significant in the risk assessment and to the community. Therefore more resources and effort can be dedicated to each response. </a:t>
            </a:r>
          </a:p>
          <a:p>
            <a:pPr marL="228600" indent="-228600">
              <a:buFont typeface="+mj-lt"/>
              <a:buAutoNum type="arabicPeriod" startAt="2"/>
            </a:pPr>
            <a:r>
              <a:rPr lang="en-US" sz="1050" dirty="0">
                <a:latin typeface="Avenir Book" panose="02000503020000020003" pitchFamily="2" charset="0"/>
              </a:rPr>
              <a:t>Mitigation AND Adaptation</a:t>
            </a:r>
          </a:p>
          <a:p>
            <a:r>
              <a:rPr lang="en-US" sz="1050" dirty="0" err="1">
                <a:latin typeface="Avenir Book" panose="02000503020000020003" pitchFamily="2" charset="0"/>
              </a:rPr>
              <a:t>Recognising</a:t>
            </a:r>
            <a:r>
              <a:rPr lang="en-US" sz="1050" dirty="0">
                <a:latin typeface="Avenir Book" panose="02000503020000020003" pitchFamily="2" charset="0"/>
              </a:rPr>
              <a:t> that mitigation and adaptation are equally important is crucial and that neither mitigation nor adaptation is a single person agenda. Both mitigation and adaptation should be undertaken in a systematic and greater corporate effort. </a:t>
            </a:r>
          </a:p>
          <a:p>
            <a:pPr marL="228600" indent="-228600">
              <a:buFont typeface="+mj-lt"/>
              <a:buAutoNum type="arabicPeriod" startAt="3"/>
            </a:pPr>
            <a:r>
              <a:rPr lang="en-US" sz="1050" dirty="0">
                <a:latin typeface="Avenir Book" panose="02000503020000020003" pitchFamily="2" charset="0"/>
              </a:rPr>
              <a:t>Awareness </a:t>
            </a:r>
          </a:p>
          <a:p>
            <a:r>
              <a:rPr lang="en-US" sz="1050" dirty="0">
                <a:latin typeface="Avenir Book" panose="02000503020000020003" pitchFamily="2" charset="0"/>
              </a:rPr>
              <a:t>By illuminating the issue, adaptation and mitigation efforts amass and thus the outcomes are greater. </a:t>
            </a:r>
          </a:p>
        </p:txBody>
      </p:sp>
      <p:pic>
        <p:nvPicPr>
          <p:cNvPr id="3" name="Picture 2" descr="A close up of a logo&#10;&#10;Description automatically generated">
            <a:extLst>
              <a:ext uri="{FF2B5EF4-FFF2-40B4-BE49-F238E27FC236}">
                <a16:creationId xmlns:a16="http://schemas.microsoft.com/office/drawing/2014/main" id="{05BE1CED-F4BC-4F4A-9135-78286409B6F9}"/>
              </a:ext>
            </a:extLst>
          </p:cNvPr>
          <p:cNvPicPr>
            <a:picLocks noChangeAspect="1"/>
          </p:cNvPicPr>
          <p:nvPr/>
        </p:nvPicPr>
        <p:blipFill rotWithShape="1">
          <a:blip r:embed="rId8"/>
          <a:srcRect t="16558" b="9067"/>
          <a:stretch/>
        </p:blipFill>
        <p:spPr>
          <a:xfrm>
            <a:off x="171780" y="139594"/>
            <a:ext cx="1558344" cy="949553"/>
          </a:xfrm>
          <a:prstGeom prst="rect">
            <a:avLst/>
          </a:prstGeom>
        </p:spPr>
      </p:pic>
      <p:sp>
        <p:nvSpPr>
          <p:cNvPr id="9" name="TextBox 8">
            <a:extLst>
              <a:ext uri="{FF2B5EF4-FFF2-40B4-BE49-F238E27FC236}">
                <a16:creationId xmlns:a16="http://schemas.microsoft.com/office/drawing/2014/main" id="{F00892F5-D8B4-8448-AD54-9012CE88B3D7}"/>
              </a:ext>
            </a:extLst>
          </p:cNvPr>
          <p:cNvSpPr txBox="1"/>
          <p:nvPr/>
        </p:nvSpPr>
        <p:spPr>
          <a:xfrm>
            <a:off x="0" y="7828728"/>
            <a:ext cx="6118167" cy="246221"/>
          </a:xfrm>
          <a:prstGeom prst="rect">
            <a:avLst/>
          </a:prstGeom>
          <a:noFill/>
        </p:spPr>
        <p:txBody>
          <a:bodyPr wrap="square" rtlCol="0">
            <a:spAutoFit/>
          </a:bodyPr>
          <a:lstStyle/>
          <a:p>
            <a:r>
              <a:rPr lang="en-US" sz="1000" b="1" dirty="0">
                <a:latin typeface="Avenir Black" panose="02000503020000020003" pitchFamily="2" charset="0"/>
              </a:rPr>
              <a:t>Produced by Lauren Blair, Karunvir Kaur, Naomi Kelsey and Sacha McDonald-Shaw  </a:t>
            </a:r>
          </a:p>
        </p:txBody>
      </p:sp>
      <p:pic>
        <p:nvPicPr>
          <p:cNvPr id="12" name="Picture 11" descr="A close up of a logo&#10;&#10;Description automatically generated">
            <a:extLst>
              <a:ext uri="{FF2B5EF4-FFF2-40B4-BE49-F238E27FC236}">
                <a16:creationId xmlns:a16="http://schemas.microsoft.com/office/drawing/2014/main" id="{5A68A4E0-6044-714D-AB3F-46F32E03F38A}"/>
              </a:ext>
            </a:extLst>
          </p:cNvPr>
          <p:cNvPicPr>
            <a:picLocks noChangeAspect="1"/>
          </p:cNvPicPr>
          <p:nvPr/>
        </p:nvPicPr>
        <p:blipFill rotWithShape="1">
          <a:blip r:embed="rId9"/>
          <a:srcRect l="7872" t="16567" r="7223" b="14159"/>
          <a:stretch/>
        </p:blipFill>
        <p:spPr>
          <a:xfrm>
            <a:off x="9219318" y="7651668"/>
            <a:ext cx="1607432" cy="468395"/>
          </a:xfrm>
          <a:prstGeom prst="rect">
            <a:avLst/>
          </a:prstGeom>
        </p:spPr>
      </p:pic>
      <p:pic>
        <p:nvPicPr>
          <p:cNvPr id="14" name="Picture 13" descr="A close up of a sign&#10;&#10;Description automatically generated">
            <a:extLst>
              <a:ext uri="{FF2B5EF4-FFF2-40B4-BE49-F238E27FC236}">
                <a16:creationId xmlns:a16="http://schemas.microsoft.com/office/drawing/2014/main" id="{848A2141-A68E-EC47-8AFC-F763D19BBC59}"/>
              </a:ext>
            </a:extLst>
          </p:cNvPr>
          <p:cNvPicPr>
            <a:picLocks noChangeAspect="1"/>
          </p:cNvPicPr>
          <p:nvPr/>
        </p:nvPicPr>
        <p:blipFill>
          <a:blip r:embed="rId10"/>
          <a:stretch>
            <a:fillRect/>
          </a:stretch>
        </p:blipFill>
        <p:spPr>
          <a:xfrm>
            <a:off x="7554163" y="7626235"/>
            <a:ext cx="1665155" cy="468395"/>
          </a:xfrm>
          <a:prstGeom prst="rect">
            <a:avLst/>
          </a:prstGeom>
        </p:spPr>
      </p:pic>
    </p:spTree>
    <p:extLst>
      <p:ext uri="{BB962C8B-B14F-4D97-AF65-F5344CB8AC3E}">
        <p14:creationId xmlns:p14="http://schemas.microsoft.com/office/powerpoint/2010/main" val="390523659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54667714994B428D012A806670D40E" ma:contentTypeVersion="11" ma:contentTypeDescription="Create a new document." ma:contentTypeScope="" ma:versionID="5a8506a63bb1d2f1b5d8c874936cf280">
  <xsd:schema xmlns:xsd="http://www.w3.org/2001/XMLSchema" xmlns:xs="http://www.w3.org/2001/XMLSchema" xmlns:p="http://schemas.microsoft.com/office/2006/metadata/properties" xmlns:ns2="42d34be4-c065-4501-9555-f4aaba824a05" xmlns:ns3="6bc7a3b8-f3d0-4325-ac0d-f0824e4d3fb0" targetNamespace="http://schemas.microsoft.com/office/2006/metadata/properties" ma:root="true" ma:fieldsID="570ef7fa0ee0da9601a7e966abe5ccca" ns2:_="" ns3:_="">
    <xsd:import namespace="42d34be4-c065-4501-9555-f4aaba824a05"/>
    <xsd:import namespace="6bc7a3b8-f3d0-4325-ac0d-f0824e4d3f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d34be4-c065-4501-9555-f4aaba824a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bc7a3b8-f3d0-4325-ac0d-f0824e4d3fb0"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6AF40E1-96A4-4CA8-9448-93F275131CB0}"/>
</file>

<file path=customXml/itemProps2.xml><?xml version="1.0" encoding="utf-8"?>
<ds:datastoreItem xmlns:ds="http://schemas.openxmlformats.org/officeDocument/2006/customXml" ds:itemID="{2FD5A35A-9B59-4FDF-8CDA-956242D6B7DC}"/>
</file>

<file path=customXml/itemProps3.xml><?xml version="1.0" encoding="utf-8"?>
<ds:datastoreItem xmlns:ds="http://schemas.openxmlformats.org/officeDocument/2006/customXml" ds:itemID="{9898C342-305D-4A65-823D-4D028A1FB3B0}"/>
</file>

<file path=docProps/app.xml><?xml version="1.0" encoding="utf-8"?>
<Properties xmlns="http://schemas.openxmlformats.org/officeDocument/2006/extended-properties" xmlns:vt="http://schemas.openxmlformats.org/officeDocument/2006/docPropsVTypes">
  <Template>Office Theme</Template>
  <TotalTime>6618</TotalTime>
  <Words>573</Words>
  <Application>Microsoft Macintosh PowerPoint</Application>
  <PresentationFormat>B4 (ISO) Paper (250x353 mm)</PresentationFormat>
  <Paragraphs>36</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Avenir Black</vt:lpstr>
      <vt:lpstr>Avenir Book</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Karunvir Kaur</dc:creator>
  <cp:lastModifiedBy>Karunvir Kaur</cp:lastModifiedBy>
  <cp:revision>38</cp:revision>
  <dcterms:created xsi:type="dcterms:W3CDTF">2020-05-22T01:26:23Z</dcterms:created>
  <dcterms:modified xsi:type="dcterms:W3CDTF">2020-06-16T23:18:12Z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0x010100DA54667714994B428D012A806670D40E</vt:lpwstr>
  </property>
</Properties>
</file>