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presentation.xml" ContentType="application/vnd.openxmlformats-officedocument.presentationml.presentation.main+xml"/>
  <Override PartName="/ppt/diagrams/data1.xml" ContentType="application/vnd.openxmlformats-officedocument.drawingml.diagramData+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diagrams/quickStyle1.xml" ContentType="application/vnd.openxmlformats-officedocument.drawingml.diagramStyle+xml"/>
  <Override PartName="/ppt/diagrams/layout1.xml" ContentType="application/vnd.openxmlformats-officedocument.drawingml.diagramLayout+xml"/>
  <Override PartName="/ppt/theme/theme1.xml" ContentType="application/vnd.openxmlformats-officedocument.theme+xml"/>
  <Override PartName="/ppt/theme/theme2.xml" ContentType="application/vnd.openxmlformats-officedocument.theme+xml"/>
  <Override PartName="/ppt/diagrams/drawing1.xml" ContentType="application/vnd.ms-office.drawingml.diagramDrawing+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
  </p:notesMasterIdLst>
  <p:sldIdLst>
    <p:sldId id="257" r:id="rId2"/>
  </p:sldIdLst>
  <p:sldSz cx="10826750" cy="8120063" type="B4ISO"/>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9571"/>
    <a:srgbClr val="4C9546"/>
    <a:srgbClr val="8F9322"/>
    <a:srgbClr val="006A8A"/>
    <a:srgbClr val="1054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8"/>
    <p:restoredTop sz="94603"/>
  </p:normalViewPr>
  <p:slideViewPr>
    <p:cSldViewPr snapToGrid="0" snapToObjects="1">
      <p:cViewPr varScale="1">
        <p:scale>
          <a:sx n="92" d="100"/>
          <a:sy n="92" d="100"/>
        </p:scale>
        <p:origin x="14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E6CD20-B8D9-F140-9D0B-CCE12032D17B}" type="doc">
      <dgm:prSet loTypeId="urn:microsoft.com/office/officeart/2005/8/layout/chevron1" loCatId="" qsTypeId="urn:microsoft.com/office/officeart/2005/8/quickstyle/simple1" qsCatId="simple" csTypeId="urn:microsoft.com/office/officeart/2005/8/colors/accent6_4" csCatId="accent6" phldr="1"/>
      <dgm:spPr/>
    </dgm:pt>
    <dgm:pt modelId="{26C2A46C-9DD6-934D-9EAE-985F9B235AEB}">
      <dgm:prSet phldrT="[Text]" custT="1"/>
      <dgm:spPr>
        <a:solidFill>
          <a:srgbClr val="8F9322"/>
        </a:solidFill>
      </dgm:spPr>
      <dgm:t>
        <a:bodyPr/>
        <a:lstStyle/>
        <a:p>
          <a:r>
            <a:rPr lang="en-GB" sz="1200" dirty="0">
              <a:latin typeface="Avenir Book" panose="02000503020000020003" pitchFamily="2" charset="0"/>
            </a:rPr>
            <a:t>1. Community Consultation</a:t>
          </a:r>
        </a:p>
      </dgm:t>
    </dgm:pt>
    <dgm:pt modelId="{3B98ADD5-C46F-6D4A-9EE4-B0E5AF605FE4}" type="parTrans" cxnId="{D094F0D6-08F5-3148-869C-B145E42FE6ED}">
      <dgm:prSet/>
      <dgm:spPr/>
      <dgm:t>
        <a:bodyPr/>
        <a:lstStyle/>
        <a:p>
          <a:endParaRPr lang="en-GB" sz="1200">
            <a:latin typeface="Avenir Book" panose="02000503020000020003" pitchFamily="2" charset="0"/>
          </a:endParaRPr>
        </a:p>
      </dgm:t>
    </dgm:pt>
    <dgm:pt modelId="{BCBAF96B-41A7-6C44-B73C-90D2980A43A7}" type="sibTrans" cxnId="{D094F0D6-08F5-3148-869C-B145E42FE6ED}">
      <dgm:prSet/>
      <dgm:spPr/>
      <dgm:t>
        <a:bodyPr/>
        <a:lstStyle/>
        <a:p>
          <a:endParaRPr lang="en-GB" sz="1200">
            <a:latin typeface="Avenir Book" panose="02000503020000020003" pitchFamily="2" charset="0"/>
          </a:endParaRPr>
        </a:p>
      </dgm:t>
    </dgm:pt>
    <dgm:pt modelId="{D8A1E411-77AF-6C4B-9B66-C274933A8AEE}">
      <dgm:prSet phldrT="[Text]" custT="1"/>
      <dgm:spPr>
        <a:solidFill>
          <a:srgbClr val="4C9546"/>
        </a:solidFill>
      </dgm:spPr>
      <dgm:t>
        <a:bodyPr/>
        <a:lstStyle/>
        <a:p>
          <a:r>
            <a:rPr lang="en-GB" sz="1200" dirty="0">
              <a:latin typeface="Avenir Book" panose="02000503020000020003" pitchFamily="2" charset="0"/>
            </a:rPr>
            <a:t>2. External Consultation </a:t>
          </a:r>
        </a:p>
      </dgm:t>
    </dgm:pt>
    <dgm:pt modelId="{E81A94A7-8240-854D-BE15-8F98DD5299FD}" type="parTrans" cxnId="{05646AD3-35A1-E745-BE9A-B37E259E4E3E}">
      <dgm:prSet/>
      <dgm:spPr/>
      <dgm:t>
        <a:bodyPr/>
        <a:lstStyle/>
        <a:p>
          <a:endParaRPr lang="en-GB" sz="1200">
            <a:latin typeface="Avenir Book" panose="02000503020000020003" pitchFamily="2" charset="0"/>
          </a:endParaRPr>
        </a:p>
      </dgm:t>
    </dgm:pt>
    <dgm:pt modelId="{5CE5474B-0C46-A14A-89F7-F0BD045442DA}" type="sibTrans" cxnId="{05646AD3-35A1-E745-BE9A-B37E259E4E3E}">
      <dgm:prSet/>
      <dgm:spPr/>
      <dgm:t>
        <a:bodyPr/>
        <a:lstStyle/>
        <a:p>
          <a:endParaRPr lang="en-GB" sz="1200">
            <a:latin typeface="Avenir Book" panose="02000503020000020003" pitchFamily="2" charset="0"/>
          </a:endParaRPr>
        </a:p>
      </dgm:t>
    </dgm:pt>
    <dgm:pt modelId="{876E1450-B410-9A4A-BE36-2B013A3F10DD}">
      <dgm:prSet phldrT="[Text]" custT="1"/>
      <dgm:spPr>
        <a:solidFill>
          <a:srgbClr val="379571"/>
        </a:solidFill>
      </dgm:spPr>
      <dgm:t>
        <a:bodyPr/>
        <a:lstStyle/>
        <a:p>
          <a:r>
            <a:rPr lang="en-GB" sz="1200" dirty="0">
              <a:latin typeface="Avenir Book" panose="02000503020000020003" pitchFamily="2" charset="0"/>
            </a:rPr>
            <a:t>3. Vulnerability Assessment</a:t>
          </a:r>
        </a:p>
      </dgm:t>
    </dgm:pt>
    <dgm:pt modelId="{438E871D-37AB-E44C-8584-39C8771FB619}" type="parTrans" cxnId="{B8528D29-F9EB-D547-A204-F35EC7E08AB4}">
      <dgm:prSet/>
      <dgm:spPr/>
      <dgm:t>
        <a:bodyPr/>
        <a:lstStyle/>
        <a:p>
          <a:endParaRPr lang="en-GB" sz="1200">
            <a:latin typeface="Avenir Book" panose="02000503020000020003" pitchFamily="2" charset="0"/>
          </a:endParaRPr>
        </a:p>
      </dgm:t>
    </dgm:pt>
    <dgm:pt modelId="{EE8DE5CA-492F-6E47-A112-2FB99527A516}" type="sibTrans" cxnId="{B8528D29-F9EB-D547-A204-F35EC7E08AB4}">
      <dgm:prSet/>
      <dgm:spPr/>
      <dgm:t>
        <a:bodyPr/>
        <a:lstStyle/>
        <a:p>
          <a:endParaRPr lang="en-GB" sz="1200">
            <a:latin typeface="Avenir Book" panose="02000503020000020003" pitchFamily="2" charset="0"/>
          </a:endParaRPr>
        </a:p>
      </dgm:t>
    </dgm:pt>
    <dgm:pt modelId="{3E3026CF-6024-E946-89B7-0ACBCFB9A08A}">
      <dgm:prSet custT="1"/>
      <dgm:spPr>
        <a:solidFill>
          <a:srgbClr val="006A8A"/>
        </a:solidFill>
      </dgm:spPr>
      <dgm:t>
        <a:bodyPr/>
        <a:lstStyle/>
        <a:p>
          <a:r>
            <a:rPr lang="en-GB" sz="1200" dirty="0">
              <a:latin typeface="Avenir Book" panose="02000503020000020003" pitchFamily="2" charset="0"/>
            </a:rPr>
            <a:t>4. DPSIR Model &amp; </a:t>
          </a:r>
          <a:r>
            <a:rPr lang="en-GB" sz="1200" dirty="0" err="1">
              <a:latin typeface="Avenir Book" panose="02000503020000020003" pitchFamily="2" charset="0"/>
            </a:rPr>
            <a:t>Wayfinder</a:t>
          </a:r>
          <a:endParaRPr lang="en-GB" sz="1200" dirty="0">
            <a:latin typeface="Avenir Book" panose="02000503020000020003" pitchFamily="2" charset="0"/>
          </a:endParaRPr>
        </a:p>
      </dgm:t>
    </dgm:pt>
    <dgm:pt modelId="{BEF5C91B-031A-5042-AD4D-E0B6074D1A9E}" type="parTrans" cxnId="{AD23D36C-E4ED-CC4A-99B7-93E43B35FD9B}">
      <dgm:prSet/>
      <dgm:spPr/>
      <dgm:t>
        <a:bodyPr/>
        <a:lstStyle/>
        <a:p>
          <a:endParaRPr lang="en-GB"/>
        </a:p>
      </dgm:t>
    </dgm:pt>
    <dgm:pt modelId="{36CFB86F-F0CA-A34A-8B85-FFD9B41085B7}" type="sibTrans" cxnId="{AD23D36C-E4ED-CC4A-99B7-93E43B35FD9B}">
      <dgm:prSet/>
      <dgm:spPr/>
      <dgm:t>
        <a:bodyPr/>
        <a:lstStyle/>
        <a:p>
          <a:endParaRPr lang="en-GB"/>
        </a:p>
      </dgm:t>
    </dgm:pt>
    <dgm:pt modelId="{CC50F5EB-FF9A-234E-8D8D-6C6F1F1FE8DA}">
      <dgm:prSet custT="1"/>
      <dgm:spPr>
        <a:solidFill>
          <a:srgbClr val="10548B"/>
        </a:solidFill>
      </dgm:spPr>
      <dgm:t>
        <a:bodyPr/>
        <a:lstStyle/>
        <a:p>
          <a:r>
            <a:rPr lang="en-GB" sz="1200" dirty="0">
              <a:latin typeface="Avenir Book" panose="02000503020000020003" pitchFamily="2" charset="0"/>
            </a:rPr>
            <a:t>5. Adaptation Plan Published</a:t>
          </a:r>
        </a:p>
      </dgm:t>
    </dgm:pt>
    <dgm:pt modelId="{2322FAD3-5BCB-BC4D-B221-91E72B0F1B37}" type="parTrans" cxnId="{F1BEFCCB-B2A8-5C4C-8FDC-584250CC1282}">
      <dgm:prSet/>
      <dgm:spPr/>
      <dgm:t>
        <a:bodyPr/>
        <a:lstStyle/>
        <a:p>
          <a:endParaRPr lang="en-GB"/>
        </a:p>
      </dgm:t>
    </dgm:pt>
    <dgm:pt modelId="{1D57750B-6E2D-2746-A1F2-2C2763D5B154}" type="sibTrans" cxnId="{F1BEFCCB-B2A8-5C4C-8FDC-584250CC1282}">
      <dgm:prSet/>
      <dgm:spPr/>
      <dgm:t>
        <a:bodyPr/>
        <a:lstStyle/>
        <a:p>
          <a:endParaRPr lang="en-GB"/>
        </a:p>
      </dgm:t>
    </dgm:pt>
    <dgm:pt modelId="{D5C5FCA6-96ED-8E46-9CE2-03BBB4F4EA11}" type="pres">
      <dgm:prSet presAssocID="{99E6CD20-B8D9-F140-9D0B-CCE12032D17B}" presName="Name0" presStyleCnt="0">
        <dgm:presLayoutVars>
          <dgm:dir/>
          <dgm:animLvl val="lvl"/>
          <dgm:resizeHandles val="exact"/>
        </dgm:presLayoutVars>
      </dgm:prSet>
      <dgm:spPr/>
    </dgm:pt>
    <dgm:pt modelId="{2487AF1C-6031-FC49-AB8C-8711B1EC3CC1}" type="pres">
      <dgm:prSet presAssocID="{26C2A46C-9DD6-934D-9EAE-985F9B235AEB}" presName="parTxOnly" presStyleLbl="node1" presStyleIdx="0" presStyleCnt="5">
        <dgm:presLayoutVars>
          <dgm:chMax val="0"/>
          <dgm:chPref val="0"/>
          <dgm:bulletEnabled val="1"/>
        </dgm:presLayoutVars>
      </dgm:prSet>
      <dgm:spPr/>
    </dgm:pt>
    <dgm:pt modelId="{E52A5BD4-10F2-BB47-A039-68AA54E8D10A}" type="pres">
      <dgm:prSet presAssocID="{BCBAF96B-41A7-6C44-B73C-90D2980A43A7}" presName="parTxOnlySpace" presStyleCnt="0"/>
      <dgm:spPr/>
    </dgm:pt>
    <dgm:pt modelId="{6E2DD095-38C2-B14D-996A-6A91EDE93740}" type="pres">
      <dgm:prSet presAssocID="{D8A1E411-77AF-6C4B-9B66-C274933A8AEE}" presName="parTxOnly" presStyleLbl="node1" presStyleIdx="1" presStyleCnt="5">
        <dgm:presLayoutVars>
          <dgm:chMax val="0"/>
          <dgm:chPref val="0"/>
          <dgm:bulletEnabled val="1"/>
        </dgm:presLayoutVars>
      </dgm:prSet>
      <dgm:spPr/>
    </dgm:pt>
    <dgm:pt modelId="{880A7FD7-0CAD-804D-9413-44F288A7A220}" type="pres">
      <dgm:prSet presAssocID="{5CE5474B-0C46-A14A-89F7-F0BD045442DA}" presName="parTxOnlySpace" presStyleCnt="0"/>
      <dgm:spPr/>
    </dgm:pt>
    <dgm:pt modelId="{7E1BE1D0-A8D0-7A4D-9B9C-7317DF98BDA6}" type="pres">
      <dgm:prSet presAssocID="{876E1450-B410-9A4A-BE36-2B013A3F10DD}" presName="parTxOnly" presStyleLbl="node1" presStyleIdx="2" presStyleCnt="5">
        <dgm:presLayoutVars>
          <dgm:chMax val="0"/>
          <dgm:chPref val="0"/>
          <dgm:bulletEnabled val="1"/>
        </dgm:presLayoutVars>
      </dgm:prSet>
      <dgm:spPr/>
    </dgm:pt>
    <dgm:pt modelId="{9CE3290F-DDE9-A349-B6B5-49729435BF2B}" type="pres">
      <dgm:prSet presAssocID="{EE8DE5CA-492F-6E47-A112-2FB99527A516}" presName="parTxOnlySpace" presStyleCnt="0"/>
      <dgm:spPr/>
    </dgm:pt>
    <dgm:pt modelId="{CA9CB240-981E-F74C-A2EB-30117D816C93}" type="pres">
      <dgm:prSet presAssocID="{3E3026CF-6024-E946-89B7-0ACBCFB9A08A}" presName="parTxOnly" presStyleLbl="node1" presStyleIdx="3" presStyleCnt="5">
        <dgm:presLayoutVars>
          <dgm:chMax val="0"/>
          <dgm:chPref val="0"/>
          <dgm:bulletEnabled val="1"/>
        </dgm:presLayoutVars>
      </dgm:prSet>
      <dgm:spPr/>
    </dgm:pt>
    <dgm:pt modelId="{C6791E22-4750-5B4D-9F18-056C5D3AD886}" type="pres">
      <dgm:prSet presAssocID="{36CFB86F-F0CA-A34A-8B85-FFD9B41085B7}" presName="parTxOnlySpace" presStyleCnt="0"/>
      <dgm:spPr/>
    </dgm:pt>
    <dgm:pt modelId="{BE4489F3-38FE-0B49-90FD-844E2EFE7C9A}" type="pres">
      <dgm:prSet presAssocID="{CC50F5EB-FF9A-234E-8D8D-6C6F1F1FE8DA}" presName="parTxOnly" presStyleLbl="node1" presStyleIdx="4" presStyleCnt="5">
        <dgm:presLayoutVars>
          <dgm:chMax val="0"/>
          <dgm:chPref val="0"/>
          <dgm:bulletEnabled val="1"/>
        </dgm:presLayoutVars>
      </dgm:prSet>
      <dgm:spPr/>
    </dgm:pt>
  </dgm:ptLst>
  <dgm:cxnLst>
    <dgm:cxn modelId="{5882BA13-13B3-944A-9DAE-E19BA6789B0A}" type="presOf" srcId="{D8A1E411-77AF-6C4B-9B66-C274933A8AEE}" destId="{6E2DD095-38C2-B14D-996A-6A91EDE93740}" srcOrd="0" destOrd="0" presId="urn:microsoft.com/office/officeart/2005/8/layout/chevron1"/>
    <dgm:cxn modelId="{B8528D29-F9EB-D547-A204-F35EC7E08AB4}" srcId="{99E6CD20-B8D9-F140-9D0B-CCE12032D17B}" destId="{876E1450-B410-9A4A-BE36-2B013A3F10DD}" srcOrd="2" destOrd="0" parTransId="{438E871D-37AB-E44C-8584-39C8771FB619}" sibTransId="{EE8DE5CA-492F-6E47-A112-2FB99527A516}"/>
    <dgm:cxn modelId="{AD23D36C-E4ED-CC4A-99B7-93E43B35FD9B}" srcId="{99E6CD20-B8D9-F140-9D0B-CCE12032D17B}" destId="{3E3026CF-6024-E946-89B7-0ACBCFB9A08A}" srcOrd="3" destOrd="0" parTransId="{BEF5C91B-031A-5042-AD4D-E0B6074D1A9E}" sibTransId="{36CFB86F-F0CA-A34A-8B85-FFD9B41085B7}"/>
    <dgm:cxn modelId="{E3E3268A-739D-4340-BD14-638EE2DB6A87}" type="presOf" srcId="{CC50F5EB-FF9A-234E-8D8D-6C6F1F1FE8DA}" destId="{BE4489F3-38FE-0B49-90FD-844E2EFE7C9A}" srcOrd="0" destOrd="0" presId="urn:microsoft.com/office/officeart/2005/8/layout/chevron1"/>
    <dgm:cxn modelId="{EED205A3-7FF8-8B46-B133-1D8D9AAB25BB}" type="presOf" srcId="{99E6CD20-B8D9-F140-9D0B-CCE12032D17B}" destId="{D5C5FCA6-96ED-8E46-9CE2-03BBB4F4EA11}" srcOrd="0" destOrd="0" presId="urn:microsoft.com/office/officeart/2005/8/layout/chevron1"/>
    <dgm:cxn modelId="{26D47CB0-3CA9-5348-8C24-45E5FD694836}" type="presOf" srcId="{3E3026CF-6024-E946-89B7-0ACBCFB9A08A}" destId="{CA9CB240-981E-F74C-A2EB-30117D816C93}" srcOrd="0" destOrd="0" presId="urn:microsoft.com/office/officeart/2005/8/layout/chevron1"/>
    <dgm:cxn modelId="{F1BEFCCB-B2A8-5C4C-8FDC-584250CC1282}" srcId="{99E6CD20-B8D9-F140-9D0B-CCE12032D17B}" destId="{CC50F5EB-FF9A-234E-8D8D-6C6F1F1FE8DA}" srcOrd="4" destOrd="0" parTransId="{2322FAD3-5BCB-BC4D-B221-91E72B0F1B37}" sibTransId="{1D57750B-6E2D-2746-A1F2-2C2763D5B154}"/>
    <dgm:cxn modelId="{884745D2-B16D-8747-9E27-7A75EA5ECC70}" type="presOf" srcId="{26C2A46C-9DD6-934D-9EAE-985F9B235AEB}" destId="{2487AF1C-6031-FC49-AB8C-8711B1EC3CC1}" srcOrd="0" destOrd="0" presId="urn:microsoft.com/office/officeart/2005/8/layout/chevron1"/>
    <dgm:cxn modelId="{05646AD3-35A1-E745-BE9A-B37E259E4E3E}" srcId="{99E6CD20-B8D9-F140-9D0B-CCE12032D17B}" destId="{D8A1E411-77AF-6C4B-9B66-C274933A8AEE}" srcOrd="1" destOrd="0" parTransId="{E81A94A7-8240-854D-BE15-8F98DD5299FD}" sibTransId="{5CE5474B-0C46-A14A-89F7-F0BD045442DA}"/>
    <dgm:cxn modelId="{D094F0D6-08F5-3148-869C-B145E42FE6ED}" srcId="{99E6CD20-B8D9-F140-9D0B-CCE12032D17B}" destId="{26C2A46C-9DD6-934D-9EAE-985F9B235AEB}" srcOrd="0" destOrd="0" parTransId="{3B98ADD5-C46F-6D4A-9EE4-B0E5AF605FE4}" sibTransId="{BCBAF96B-41A7-6C44-B73C-90D2980A43A7}"/>
    <dgm:cxn modelId="{C94BBCD7-C628-1F44-A36E-EA9EF7112040}" type="presOf" srcId="{876E1450-B410-9A4A-BE36-2B013A3F10DD}" destId="{7E1BE1D0-A8D0-7A4D-9B9C-7317DF98BDA6}" srcOrd="0" destOrd="0" presId="urn:microsoft.com/office/officeart/2005/8/layout/chevron1"/>
    <dgm:cxn modelId="{53416D9D-F4DC-AE45-A39E-A76FC5235EA6}" type="presParOf" srcId="{D5C5FCA6-96ED-8E46-9CE2-03BBB4F4EA11}" destId="{2487AF1C-6031-FC49-AB8C-8711B1EC3CC1}" srcOrd="0" destOrd="0" presId="urn:microsoft.com/office/officeart/2005/8/layout/chevron1"/>
    <dgm:cxn modelId="{DC96BFEC-F16A-9441-BB3E-D6497C4B92C3}" type="presParOf" srcId="{D5C5FCA6-96ED-8E46-9CE2-03BBB4F4EA11}" destId="{E52A5BD4-10F2-BB47-A039-68AA54E8D10A}" srcOrd="1" destOrd="0" presId="urn:microsoft.com/office/officeart/2005/8/layout/chevron1"/>
    <dgm:cxn modelId="{37422085-5553-854B-9A76-A8E44563226A}" type="presParOf" srcId="{D5C5FCA6-96ED-8E46-9CE2-03BBB4F4EA11}" destId="{6E2DD095-38C2-B14D-996A-6A91EDE93740}" srcOrd="2" destOrd="0" presId="urn:microsoft.com/office/officeart/2005/8/layout/chevron1"/>
    <dgm:cxn modelId="{D17178CD-16EB-7844-A3FC-491A5221D8D2}" type="presParOf" srcId="{D5C5FCA6-96ED-8E46-9CE2-03BBB4F4EA11}" destId="{880A7FD7-0CAD-804D-9413-44F288A7A220}" srcOrd="3" destOrd="0" presId="urn:microsoft.com/office/officeart/2005/8/layout/chevron1"/>
    <dgm:cxn modelId="{C02DFC0C-990B-394E-982A-6E0164DC14E8}" type="presParOf" srcId="{D5C5FCA6-96ED-8E46-9CE2-03BBB4F4EA11}" destId="{7E1BE1D0-A8D0-7A4D-9B9C-7317DF98BDA6}" srcOrd="4" destOrd="0" presId="urn:microsoft.com/office/officeart/2005/8/layout/chevron1"/>
    <dgm:cxn modelId="{9CE6F4A3-13C4-4841-A092-A13208C22DA8}" type="presParOf" srcId="{D5C5FCA6-96ED-8E46-9CE2-03BBB4F4EA11}" destId="{9CE3290F-DDE9-A349-B6B5-49729435BF2B}" srcOrd="5" destOrd="0" presId="urn:microsoft.com/office/officeart/2005/8/layout/chevron1"/>
    <dgm:cxn modelId="{55D3D933-7472-3649-9450-E7D165EC3C82}" type="presParOf" srcId="{D5C5FCA6-96ED-8E46-9CE2-03BBB4F4EA11}" destId="{CA9CB240-981E-F74C-A2EB-30117D816C93}" srcOrd="6" destOrd="0" presId="urn:microsoft.com/office/officeart/2005/8/layout/chevron1"/>
    <dgm:cxn modelId="{6B0F3B77-8255-ED4E-8B35-D1A5B0C40B98}" type="presParOf" srcId="{D5C5FCA6-96ED-8E46-9CE2-03BBB4F4EA11}" destId="{C6791E22-4750-5B4D-9F18-056C5D3AD886}" srcOrd="7" destOrd="0" presId="urn:microsoft.com/office/officeart/2005/8/layout/chevron1"/>
    <dgm:cxn modelId="{6209F01C-062F-9B4F-BC2F-2750ADE93813}" type="presParOf" srcId="{D5C5FCA6-96ED-8E46-9CE2-03BBB4F4EA11}" destId="{BE4489F3-38FE-0B49-90FD-844E2EFE7C9A}"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87AF1C-6031-FC49-AB8C-8711B1EC3CC1}">
      <dsp:nvSpPr>
        <dsp:cNvPr id="0" name=""/>
        <dsp:cNvSpPr/>
      </dsp:nvSpPr>
      <dsp:spPr>
        <a:xfrm>
          <a:off x="2230" y="67226"/>
          <a:ext cx="1985376" cy="794150"/>
        </a:xfrm>
        <a:prstGeom prst="chevron">
          <a:avLst/>
        </a:prstGeom>
        <a:solidFill>
          <a:srgbClr val="8F932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Avenir Book" panose="02000503020000020003" pitchFamily="2" charset="0"/>
            </a:rPr>
            <a:t>1. Community Consultation</a:t>
          </a:r>
        </a:p>
      </dsp:txBody>
      <dsp:txXfrm>
        <a:off x="399305" y="67226"/>
        <a:ext cx="1191226" cy="794150"/>
      </dsp:txXfrm>
    </dsp:sp>
    <dsp:sp modelId="{6E2DD095-38C2-B14D-996A-6A91EDE93740}">
      <dsp:nvSpPr>
        <dsp:cNvPr id="0" name=""/>
        <dsp:cNvSpPr/>
      </dsp:nvSpPr>
      <dsp:spPr>
        <a:xfrm>
          <a:off x="1789069" y="67226"/>
          <a:ext cx="1985376" cy="794150"/>
        </a:xfrm>
        <a:prstGeom prst="chevron">
          <a:avLst/>
        </a:prstGeom>
        <a:solidFill>
          <a:srgbClr val="4C954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Avenir Book" panose="02000503020000020003" pitchFamily="2" charset="0"/>
            </a:rPr>
            <a:t>2. External Consultation </a:t>
          </a:r>
        </a:p>
      </dsp:txBody>
      <dsp:txXfrm>
        <a:off x="2186144" y="67226"/>
        <a:ext cx="1191226" cy="794150"/>
      </dsp:txXfrm>
    </dsp:sp>
    <dsp:sp modelId="{7E1BE1D0-A8D0-7A4D-9B9C-7317DF98BDA6}">
      <dsp:nvSpPr>
        <dsp:cNvPr id="0" name=""/>
        <dsp:cNvSpPr/>
      </dsp:nvSpPr>
      <dsp:spPr>
        <a:xfrm>
          <a:off x="3575907" y="67226"/>
          <a:ext cx="1985376" cy="794150"/>
        </a:xfrm>
        <a:prstGeom prst="chevron">
          <a:avLst/>
        </a:prstGeom>
        <a:solidFill>
          <a:srgbClr val="37957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Avenir Book" panose="02000503020000020003" pitchFamily="2" charset="0"/>
            </a:rPr>
            <a:t>3. Vulnerability Assessment</a:t>
          </a:r>
        </a:p>
      </dsp:txBody>
      <dsp:txXfrm>
        <a:off x="3972982" y="67226"/>
        <a:ext cx="1191226" cy="794150"/>
      </dsp:txXfrm>
    </dsp:sp>
    <dsp:sp modelId="{CA9CB240-981E-F74C-A2EB-30117D816C93}">
      <dsp:nvSpPr>
        <dsp:cNvPr id="0" name=""/>
        <dsp:cNvSpPr/>
      </dsp:nvSpPr>
      <dsp:spPr>
        <a:xfrm>
          <a:off x="5362746" y="67226"/>
          <a:ext cx="1985376" cy="794150"/>
        </a:xfrm>
        <a:prstGeom prst="chevron">
          <a:avLst/>
        </a:prstGeom>
        <a:solidFill>
          <a:srgbClr val="006A8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Avenir Book" panose="02000503020000020003" pitchFamily="2" charset="0"/>
            </a:rPr>
            <a:t>4. DPSIR Model &amp; </a:t>
          </a:r>
          <a:r>
            <a:rPr lang="en-GB" sz="1200" kern="1200" dirty="0" err="1">
              <a:latin typeface="Avenir Book" panose="02000503020000020003" pitchFamily="2" charset="0"/>
            </a:rPr>
            <a:t>Wayfinder</a:t>
          </a:r>
          <a:endParaRPr lang="en-GB" sz="1200" kern="1200" dirty="0">
            <a:latin typeface="Avenir Book" panose="02000503020000020003" pitchFamily="2" charset="0"/>
          </a:endParaRPr>
        </a:p>
      </dsp:txBody>
      <dsp:txXfrm>
        <a:off x="5759821" y="67226"/>
        <a:ext cx="1191226" cy="794150"/>
      </dsp:txXfrm>
    </dsp:sp>
    <dsp:sp modelId="{BE4489F3-38FE-0B49-90FD-844E2EFE7C9A}">
      <dsp:nvSpPr>
        <dsp:cNvPr id="0" name=""/>
        <dsp:cNvSpPr/>
      </dsp:nvSpPr>
      <dsp:spPr>
        <a:xfrm>
          <a:off x="7149585" y="67226"/>
          <a:ext cx="1985376" cy="794150"/>
        </a:xfrm>
        <a:prstGeom prst="chevron">
          <a:avLst/>
        </a:prstGeom>
        <a:solidFill>
          <a:srgbClr val="1054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GB" sz="1200" kern="1200" dirty="0">
              <a:latin typeface="Avenir Book" panose="02000503020000020003" pitchFamily="2" charset="0"/>
            </a:rPr>
            <a:t>5. Adaptation Plan Published</a:t>
          </a:r>
        </a:p>
      </dsp:txBody>
      <dsp:txXfrm>
        <a:off x="7546660" y="67226"/>
        <a:ext cx="1191226" cy="7941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01CC4399-1C7D-DF44-A079-EE12B3881863}" type="datetimeFigureOut">
              <a:rPr lang="en-US" smtClean="0"/>
              <a:t>6/17/20</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20B36C8-633A-E047-8117-4E24C6E2C2EC}" type="slidenum">
              <a:rPr lang="en-US" smtClean="0"/>
              <a:t>‹#›</a:t>
            </a:fld>
            <a:endParaRPr lang="en-US"/>
          </a:p>
        </p:txBody>
      </p:sp>
    </p:spTree>
    <p:extLst>
      <p:ext uri="{BB962C8B-B14F-4D97-AF65-F5344CB8AC3E}">
        <p14:creationId xmlns:p14="http://schemas.microsoft.com/office/powerpoint/2010/main" val="3049845167"/>
      </p:ext>
    </p:extLst>
  </p:cSld>
  <p:clrMap bg1="lt1" tx1="dk1" bg2="lt2" tx2="dk2" accent1="accent1" accent2="accent2" accent3="accent3" accent4="accent4" accent5="accent5" accent6="accent6" hlink="hlink" folHlink="folHlink"/>
  <p:notesStyle>
    <a:lvl1pPr marL="0" algn="l" defTabSz="909319" rtl="0" eaLnBrk="1" latinLnBrk="0" hangingPunct="1">
      <a:defRPr sz="1193" kern="1200">
        <a:solidFill>
          <a:schemeClr val="tx1"/>
        </a:solidFill>
        <a:latin typeface="+mn-lt"/>
        <a:ea typeface="+mn-ea"/>
        <a:cs typeface="+mn-cs"/>
      </a:defRPr>
    </a:lvl1pPr>
    <a:lvl2pPr marL="454659" algn="l" defTabSz="909319" rtl="0" eaLnBrk="1" latinLnBrk="0" hangingPunct="1">
      <a:defRPr sz="1193" kern="1200">
        <a:solidFill>
          <a:schemeClr val="tx1"/>
        </a:solidFill>
        <a:latin typeface="+mn-lt"/>
        <a:ea typeface="+mn-ea"/>
        <a:cs typeface="+mn-cs"/>
      </a:defRPr>
    </a:lvl2pPr>
    <a:lvl3pPr marL="909319" algn="l" defTabSz="909319" rtl="0" eaLnBrk="1" latinLnBrk="0" hangingPunct="1">
      <a:defRPr sz="1193" kern="1200">
        <a:solidFill>
          <a:schemeClr val="tx1"/>
        </a:solidFill>
        <a:latin typeface="+mn-lt"/>
        <a:ea typeface="+mn-ea"/>
        <a:cs typeface="+mn-cs"/>
      </a:defRPr>
    </a:lvl3pPr>
    <a:lvl4pPr marL="1363980" algn="l" defTabSz="909319" rtl="0" eaLnBrk="1" latinLnBrk="0" hangingPunct="1">
      <a:defRPr sz="1193" kern="1200">
        <a:solidFill>
          <a:schemeClr val="tx1"/>
        </a:solidFill>
        <a:latin typeface="+mn-lt"/>
        <a:ea typeface="+mn-ea"/>
        <a:cs typeface="+mn-cs"/>
      </a:defRPr>
    </a:lvl4pPr>
    <a:lvl5pPr marL="1818640" algn="l" defTabSz="909319" rtl="0" eaLnBrk="1" latinLnBrk="0" hangingPunct="1">
      <a:defRPr sz="1193" kern="1200">
        <a:solidFill>
          <a:schemeClr val="tx1"/>
        </a:solidFill>
        <a:latin typeface="+mn-lt"/>
        <a:ea typeface="+mn-ea"/>
        <a:cs typeface="+mn-cs"/>
      </a:defRPr>
    </a:lvl5pPr>
    <a:lvl6pPr marL="2273299" algn="l" defTabSz="909319" rtl="0" eaLnBrk="1" latinLnBrk="0" hangingPunct="1">
      <a:defRPr sz="1193" kern="1200">
        <a:solidFill>
          <a:schemeClr val="tx1"/>
        </a:solidFill>
        <a:latin typeface="+mn-lt"/>
        <a:ea typeface="+mn-ea"/>
        <a:cs typeface="+mn-cs"/>
      </a:defRPr>
    </a:lvl6pPr>
    <a:lvl7pPr marL="2727958" algn="l" defTabSz="909319" rtl="0" eaLnBrk="1" latinLnBrk="0" hangingPunct="1">
      <a:defRPr sz="1193" kern="1200">
        <a:solidFill>
          <a:schemeClr val="tx1"/>
        </a:solidFill>
        <a:latin typeface="+mn-lt"/>
        <a:ea typeface="+mn-ea"/>
        <a:cs typeface="+mn-cs"/>
      </a:defRPr>
    </a:lvl7pPr>
    <a:lvl8pPr marL="3182618" algn="l" defTabSz="909319" rtl="0" eaLnBrk="1" latinLnBrk="0" hangingPunct="1">
      <a:defRPr sz="1193" kern="1200">
        <a:solidFill>
          <a:schemeClr val="tx1"/>
        </a:solidFill>
        <a:latin typeface="+mn-lt"/>
        <a:ea typeface="+mn-ea"/>
        <a:cs typeface="+mn-cs"/>
      </a:defRPr>
    </a:lvl8pPr>
    <a:lvl9pPr marL="3637279" algn="l" defTabSz="909319" rtl="0" eaLnBrk="1" latinLnBrk="0" hangingPunct="1">
      <a:defRPr sz="119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20B36C8-633A-E047-8117-4E24C6E2C2EC}" type="slidenum">
              <a:rPr lang="en-US" smtClean="0"/>
              <a:t>1</a:t>
            </a:fld>
            <a:endParaRPr lang="en-US"/>
          </a:p>
        </p:txBody>
      </p:sp>
    </p:spTree>
    <p:extLst>
      <p:ext uri="{BB962C8B-B14F-4D97-AF65-F5344CB8AC3E}">
        <p14:creationId xmlns:p14="http://schemas.microsoft.com/office/powerpoint/2010/main" val="4184671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2006" y="1328909"/>
            <a:ext cx="9202738" cy="2826985"/>
          </a:xfrm>
        </p:spPr>
        <p:txBody>
          <a:bodyPr anchor="b"/>
          <a:lstStyle>
            <a:lvl1pPr algn="ctr">
              <a:defRPr sz="7104"/>
            </a:lvl1pPr>
          </a:lstStyle>
          <a:p>
            <a:r>
              <a:rPr lang="en-GB"/>
              <a:t>Click to edit Master title style</a:t>
            </a:r>
            <a:endParaRPr lang="en-US" dirty="0"/>
          </a:p>
        </p:txBody>
      </p:sp>
      <p:sp>
        <p:nvSpPr>
          <p:cNvPr id="3" name="Subtitle 2"/>
          <p:cNvSpPr>
            <a:spLocks noGrp="1"/>
          </p:cNvSpPr>
          <p:nvPr>
            <p:ph type="subTitle" idx="1"/>
          </p:nvPr>
        </p:nvSpPr>
        <p:spPr>
          <a:xfrm>
            <a:off x="1353344" y="4264913"/>
            <a:ext cx="8120063" cy="1960468"/>
          </a:xfrm>
        </p:spPr>
        <p:txBody>
          <a:bodyPr/>
          <a:lstStyle>
            <a:lvl1pPr marL="0" indent="0" algn="ctr">
              <a:buNone/>
              <a:defRPr sz="2842"/>
            </a:lvl1pPr>
            <a:lvl2pPr marL="541325" indent="0" algn="ctr">
              <a:buNone/>
              <a:defRPr sz="2368"/>
            </a:lvl2pPr>
            <a:lvl3pPr marL="1082650" indent="0" algn="ctr">
              <a:buNone/>
              <a:defRPr sz="2131"/>
            </a:lvl3pPr>
            <a:lvl4pPr marL="1623974" indent="0" algn="ctr">
              <a:buNone/>
              <a:defRPr sz="1894"/>
            </a:lvl4pPr>
            <a:lvl5pPr marL="2165299" indent="0" algn="ctr">
              <a:buNone/>
              <a:defRPr sz="1894"/>
            </a:lvl5pPr>
            <a:lvl6pPr marL="2706624" indent="0" algn="ctr">
              <a:buNone/>
              <a:defRPr sz="1894"/>
            </a:lvl6pPr>
            <a:lvl7pPr marL="3247949" indent="0" algn="ctr">
              <a:buNone/>
              <a:defRPr sz="1894"/>
            </a:lvl7pPr>
            <a:lvl8pPr marL="3789274" indent="0" algn="ctr">
              <a:buNone/>
              <a:defRPr sz="1894"/>
            </a:lvl8pPr>
            <a:lvl9pPr marL="4330598" indent="0" algn="ctr">
              <a:buNone/>
              <a:defRPr sz="1894"/>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3037AB57-83BB-444B-9EBE-CA785D08623C}" type="datetimeFigureOut">
              <a:rPr lang="en-US" smtClean="0"/>
              <a:t>6/17/20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2462268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037AB57-83BB-444B-9EBE-CA785D08623C}" type="datetimeFigureOut">
              <a:rPr lang="en-US" smtClean="0"/>
              <a:t>6/17/20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2259142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47894" y="432318"/>
            <a:ext cx="2334518" cy="688137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44339" y="432318"/>
            <a:ext cx="6868220" cy="688137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037AB57-83BB-444B-9EBE-CA785D08623C}" type="datetimeFigureOut">
              <a:rPr lang="en-US" smtClean="0"/>
              <a:t>6/17/20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3156548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037AB57-83BB-444B-9EBE-CA785D08623C}" type="datetimeFigureOut">
              <a:rPr lang="en-US" smtClean="0"/>
              <a:t>6/17/20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2171460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8701" y="2024379"/>
            <a:ext cx="9338072" cy="3377720"/>
          </a:xfrm>
        </p:spPr>
        <p:txBody>
          <a:bodyPr anchor="b"/>
          <a:lstStyle>
            <a:lvl1pPr>
              <a:defRPr sz="7104"/>
            </a:lvl1pPr>
          </a:lstStyle>
          <a:p>
            <a:r>
              <a:rPr lang="en-GB"/>
              <a:t>Click to edit Master title style</a:t>
            </a:r>
            <a:endParaRPr lang="en-US" dirty="0"/>
          </a:p>
        </p:txBody>
      </p:sp>
      <p:sp>
        <p:nvSpPr>
          <p:cNvPr id="3" name="Text Placeholder 2"/>
          <p:cNvSpPr>
            <a:spLocks noGrp="1"/>
          </p:cNvSpPr>
          <p:nvPr>
            <p:ph type="body" idx="1"/>
          </p:nvPr>
        </p:nvSpPr>
        <p:spPr>
          <a:xfrm>
            <a:off x="738701" y="5434054"/>
            <a:ext cx="9338072" cy="1776263"/>
          </a:xfrm>
        </p:spPr>
        <p:txBody>
          <a:bodyPr/>
          <a:lstStyle>
            <a:lvl1pPr marL="0" indent="0">
              <a:buNone/>
              <a:defRPr sz="2842">
                <a:solidFill>
                  <a:schemeClr val="tx1"/>
                </a:solidFill>
              </a:defRPr>
            </a:lvl1pPr>
            <a:lvl2pPr marL="541325" indent="0">
              <a:buNone/>
              <a:defRPr sz="2368">
                <a:solidFill>
                  <a:schemeClr val="tx1">
                    <a:tint val="75000"/>
                  </a:schemeClr>
                </a:solidFill>
              </a:defRPr>
            </a:lvl2pPr>
            <a:lvl3pPr marL="1082650" indent="0">
              <a:buNone/>
              <a:defRPr sz="2131">
                <a:solidFill>
                  <a:schemeClr val="tx1">
                    <a:tint val="75000"/>
                  </a:schemeClr>
                </a:solidFill>
              </a:defRPr>
            </a:lvl3pPr>
            <a:lvl4pPr marL="1623974" indent="0">
              <a:buNone/>
              <a:defRPr sz="1894">
                <a:solidFill>
                  <a:schemeClr val="tx1">
                    <a:tint val="75000"/>
                  </a:schemeClr>
                </a:solidFill>
              </a:defRPr>
            </a:lvl4pPr>
            <a:lvl5pPr marL="2165299" indent="0">
              <a:buNone/>
              <a:defRPr sz="1894">
                <a:solidFill>
                  <a:schemeClr val="tx1">
                    <a:tint val="75000"/>
                  </a:schemeClr>
                </a:solidFill>
              </a:defRPr>
            </a:lvl5pPr>
            <a:lvl6pPr marL="2706624" indent="0">
              <a:buNone/>
              <a:defRPr sz="1894">
                <a:solidFill>
                  <a:schemeClr val="tx1">
                    <a:tint val="75000"/>
                  </a:schemeClr>
                </a:solidFill>
              </a:defRPr>
            </a:lvl6pPr>
            <a:lvl7pPr marL="3247949" indent="0">
              <a:buNone/>
              <a:defRPr sz="1894">
                <a:solidFill>
                  <a:schemeClr val="tx1">
                    <a:tint val="75000"/>
                  </a:schemeClr>
                </a:solidFill>
              </a:defRPr>
            </a:lvl7pPr>
            <a:lvl8pPr marL="3789274" indent="0">
              <a:buNone/>
              <a:defRPr sz="1894">
                <a:solidFill>
                  <a:schemeClr val="tx1">
                    <a:tint val="75000"/>
                  </a:schemeClr>
                </a:solidFill>
              </a:defRPr>
            </a:lvl8pPr>
            <a:lvl9pPr marL="4330598" indent="0">
              <a:buNone/>
              <a:defRPr sz="189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037AB57-83BB-444B-9EBE-CA785D08623C}" type="datetimeFigureOut">
              <a:rPr lang="en-US" smtClean="0"/>
              <a:t>6/17/20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2906185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744339" y="2161591"/>
            <a:ext cx="4601369" cy="515210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481042" y="2161591"/>
            <a:ext cx="4601369" cy="515210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037AB57-83BB-444B-9EBE-CA785D08623C}" type="datetimeFigureOut">
              <a:rPr lang="en-US" smtClean="0"/>
              <a:t>6/17/20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236916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5749" y="432320"/>
            <a:ext cx="9338072" cy="1569504"/>
          </a:xfrm>
        </p:spPr>
        <p:txBody>
          <a:bodyPr/>
          <a:lstStyle/>
          <a:p>
            <a:r>
              <a:rPr lang="en-GB"/>
              <a:t>Click to edit Master title style</a:t>
            </a:r>
            <a:endParaRPr lang="en-US" dirty="0"/>
          </a:p>
        </p:txBody>
      </p:sp>
      <p:sp>
        <p:nvSpPr>
          <p:cNvPr id="3" name="Text Placeholder 2"/>
          <p:cNvSpPr>
            <a:spLocks noGrp="1"/>
          </p:cNvSpPr>
          <p:nvPr>
            <p:ph type="body" idx="1"/>
          </p:nvPr>
        </p:nvSpPr>
        <p:spPr>
          <a:xfrm>
            <a:off x="745750" y="1990544"/>
            <a:ext cx="4580222" cy="975535"/>
          </a:xfrm>
        </p:spPr>
        <p:txBody>
          <a:bodyPr anchor="b"/>
          <a:lstStyle>
            <a:lvl1pPr marL="0" indent="0">
              <a:buNone/>
              <a:defRPr sz="2842" b="1"/>
            </a:lvl1pPr>
            <a:lvl2pPr marL="541325" indent="0">
              <a:buNone/>
              <a:defRPr sz="2368" b="1"/>
            </a:lvl2pPr>
            <a:lvl3pPr marL="1082650" indent="0">
              <a:buNone/>
              <a:defRPr sz="2131" b="1"/>
            </a:lvl3pPr>
            <a:lvl4pPr marL="1623974" indent="0">
              <a:buNone/>
              <a:defRPr sz="1894" b="1"/>
            </a:lvl4pPr>
            <a:lvl5pPr marL="2165299" indent="0">
              <a:buNone/>
              <a:defRPr sz="1894" b="1"/>
            </a:lvl5pPr>
            <a:lvl6pPr marL="2706624" indent="0">
              <a:buNone/>
              <a:defRPr sz="1894" b="1"/>
            </a:lvl6pPr>
            <a:lvl7pPr marL="3247949" indent="0">
              <a:buNone/>
              <a:defRPr sz="1894" b="1"/>
            </a:lvl7pPr>
            <a:lvl8pPr marL="3789274" indent="0">
              <a:buNone/>
              <a:defRPr sz="1894" b="1"/>
            </a:lvl8pPr>
            <a:lvl9pPr marL="4330598" indent="0">
              <a:buNone/>
              <a:defRPr sz="1894" b="1"/>
            </a:lvl9pPr>
          </a:lstStyle>
          <a:p>
            <a:pPr lvl="0"/>
            <a:r>
              <a:rPr lang="en-GB"/>
              <a:t>Click to edit Master text styles</a:t>
            </a:r>
          </a:p>
        </p:txBody>
      </p:sp>
      <p:sp>
        <p:nvSpPr>
          <p:cNvPr id="4" name="Content Placeholder 3"/>
          <p:cNvSpPr>
            <a:spLocks noGrp="1"/>
          </p:cNvSpPr>
          <p:nvPr>
            <p:ph sz="half" idx="2"/>
          </p:nvPr>
        </p:nvSpPr>
        <p:spPr>
          <a:xfrm>
            <a:off x="745750" y="2966078"/>
            <a:ext cx="4580222" cy="436265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481043" y="1990544"/>
            <a:ext cx="4602779" cy="975535"/>
          </a:xfrm>
        </p:spPr>
        <p:txBody>
          <a:bodyPr anchor="b"/>
          <a:lstStyle>
            <a:lvl1pPr marL="0" indent="0">
              <a:buNone/>
              <a:defRPr sz="2842" b="1"/>
            </a:lvl1pPr>
            <a:lvl2pPr marL="541325" indent="0">
              <a:buNone/>
              <a:defRPr sz="2368" b="1"/>
            </a:lvl2pPr>
            <a:lvl3pPr marL="1082650" indent="0">
              <a:buNone/>
              <a:defRPr sz="2131" b="1"/>
            </a:lvl3pPr>
            <a:lvl4pPr marL="1623974" indent="0">
              <a:buNone/>
              <a:defRPr sz="1894" b="1"/>
            </a:lvl4pPr>
            <a:lvl5pPr marL="2165299" indent="0">
              <a:buNone/>
              <a:defRPr sz="1894" b="1"/>
            </a:lvl5pPr>
            <a:lvl6pPr marL="2706624" indent="0">
              <a:buNone/>
              <a:defRPr sz="1894" b="1"/>
            </a:lvl6pPr>
            <a:lvl7pPr marL="3247949" indent="0">
              <a:buNone/>
              <a:defRPr sz="1894" b="1"/>
            </a:lvl7pPr>
            <a:lvl8pPr marL="3789274" indent="0">
              <a:buNone/>
              <a:defRPr sz="1894" b="1"/>
            </a:lvl8pPr>
            <a:lvl9pPr marL="4330598" indent="0">
              <a:buNone/>
              <a:defRPr sz="1894" b="1"/>
            </a:lvl9pPr>
          </a:lstStyle>
          <a:p>
            <a:pPr lvl="0"/>
            <a:r>
              <a:rPr lang="en-GB"/>
              <a:t>Click to edit Master text styles</a:t>
            </a:r>
          </a:p>
        </p:txBody>
      </p:sp>
      <p:sp>
        <p:nvSpPr>
          <p:cNvPr id="6" name="Content Placeholder 5"/>
          <p:cNvSpPr>
            <a:spLocks noGrp="1"/>
          </p:cNvSpPr>
          <p:nvPr>
            <p:ph sz="quarter" idx="4"/>
          </p:nvPr>
        </p:nvSpPr>
        <p:spPr>
          <a:xfrm>
            <a:off x="5481043" y="2966078"/>
            <a:ext cx="4602779" cy="436265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3037AB57-83BB-444B-9EBE-CA785D08623C}" type="datetimeFigureOut">
              <a:rPr lang="en-US" smtClean="0"/>
              <a:t>6/17/20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1432793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3037AB57-83BB-444B-9EBE-CA785D08623C}" type="datetimeFigureOut">
              <a:rPr lang="en-US" smtClean="0"/>
              <a:t>6/17/20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1919268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37AB57-83BB-444B-9EBE-CA785D08623C}" type="datetimeFigureOut">
              <a:rPr lang="en-US" smtClean="0"/>
              <a:t>6/17/20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53815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5749" y="541338"/>
            <a:ext cx="3491909" cy="1894681"/>
          </a:xfrm>
        </p:spPr>
        <p:txBody>
          <a:bodyPr anchor="b"/>
          <a:lstStyle>
            <a:lvl1pPr>
              <a:defRPr sz="3789"/>
            </a:lvl1pPr>
          </a:lstStyle>
          <a:p>
            <a:r>
              <a:rPr lang="en-GB"/>
              <a:t>Click to edit Master title style</a:t>
            </a:r>
            <a:endParaRPr lang="en-US" dirty="0"/>
          </a:p>
        </p:txBody>
      </p:sp>
      <p:sp>
        <p:nvSpPr>
          <p:cNvPr id="3" name="Content Placeholder 2"/>
          <p:cNvSpPr>
            <a:spLocks noGrp="1"/>
          </p:cNvSpPr>
          <p:nvPr>
            <p:ph idx="1"/>
          </p:nvPr>
        </p:nvSpPr>
        <p:spPr>
          <a:xfrm>
            <a:off x="4602779" y="1169140"/>
            <a:ext cx="5481042" cy="5770508"/>
          </a:xfrm>
        </p:spPr>
        <p:txBody>
          <a:bodyPr/>
          <a:lstStyle>
            <a:lvl1pPr>
              <a:defRPr sz="3789"/>
            </a:lvl1pPr>
            <a:lvl2pPr>
              <a:defRPr sz="3315"/>
            </a:lvl2pPr>
            <a:lvl3pPr>
              <a:defRPr sz="2842"/>
            </a:lvl3pPr>
            <a:lvl4pPr>
              <a:defRPr sz="2368"/>
            </a:lvl4pPr>
            <a:lvl5pPr>
              <a:defRPr sz="2368"/>
            </a:lvl5pPr>
            <a:lvl6pPr>
              <a:defRPr sz="2368"/>
            </a:lvl6pPr>
            <a:lvl7pPr>
              <a:defRPr sz="2368"/>
            </a:lvl7pPr>
            <a:lvl8pPr>
              <a:defRPr sz="2368"/>
            </a:lvl8pPr>
            <a:lvl9pPr>
              <a:defRPr sz="236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45749" y="2436019"/>
            <a:ext cx="3491909" cy="4513026"/>
          </a:xfrm>
        </p:spPr>
        <p:txBody>
          <a:bodyPr/>
          <a:lstStyle>
            <a:lvl1pPr marL="0" indent="0">
              <a:buNone/>
              <a:defRPr sz="1894"/>
            </a:lvl1pPr>
            <a:lvl2pPr marL="541325" indent="0">
              <a:buNone/>
              <a:defRPr sz="1658"/>
            </a:lvl2pPr>
            <a:lvl3pPr marL="1082650" indent="0">
              <a:buNone/>
              <a:defRPr sz="1421"/>
            </a:lvl3pPr>
            <a:lvl4pPr marL="1623974" indent="0">
              <a:buNone/>
              <a:defRPr sz="1184"/>
            </a:lvl4pPr>
            <a:lvl5pPr marL="2165299" indent="0">
              <a:buNone/>
              <a:defRPr sz="1184"/>
            </a:lvl5pPr>
            <a:lvl6pPr marL="2706624" indent="0">
              <a:buNone/>
              <a:defRPr sz="1184"/>
            </a:lvl6pPr>
            <a:lvl7pPr marL="3247949" indent="0">
              <a:buNone/>
              <a:defRPr sz="1184"/>
            </a:lvl7pPr>
            <a:lvl8pPr marL="3789274" indent="0">
              <a:buNone/>
              <a:defRPr sz="1184"/>
            </a:lvl8pPr>
            <a:lvl9pPr marL="4330598" indent="0">
              <a:buNone/>
              <a:defRPr sz="1184"/>
            </a:lvl9pPr>
          </a:lstStyle>
          <a:p>
            <a:pPr lvl="0"/>
            <a:r>
              <a:rPr lang="en-GB"/>
              <a:t>Click to edit Master text styles</a:t>
            </a:r>
          </a:p>
        </p:txBody>
      </p:sp>
      <p:sp>
        <p:nvSpPr>
          <p:cNvPr id="5" name="Date Placeholder 4"/>
          <p:cNvSpPr>
            <a:spLocks noGrp="1"/>
          </p:cNvSpPr>
          <p:nvPr>
            <p:ph type="dt" sz="half" idx="10"/>
          </p:nvPr>
        </p:nvSpPr>
        <p:spPr/>
        <p:txBody>
          <a:bodyPr/>
          <a:lstStyle/>
          <a:p>
            <a:fld id="{3037AB57-83BB-444B-9EBE-CA785D08623C}" type="datetimeFigureOut">
              <a:rPr lang="en-US" smtClean="0"/>
              <a:t>6/17/20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700902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5749" y="541338"/>
            <a:ext cx="3491909" cy="1894681"/>
          </a:xfrm>
        </p:spPr>
        <p:txBody>
          <a:bodyPr anchor="b"/>
          <a:lstStyle>
            <a:lvl1pPr>
              <a:defRPr sz="3789"/>
            </a:lvl1pPr>
          </a:lstStyle>
          <a:p>
            <a:r>
              <a:rPr lang="en-GB"/>
              <a:t>Click to edit Master title style</a:t>
            </a:r>
            <a:endParaRPr lang="en-US" dirty="0"/>
          </a:p>
        </p:txBody>
      </p:sp>
      <p:sp>
        <p:nvSpPr>
          <p:cNvPr id="3" name="Picture Placeholder 2"/>
          <p:cNvSpPr>
            <a:spLocks noGrp="1" noChangeAspect="1"/>
          </p:cNvSpPr>
          <p:nvPr>
            <p:ph type="pic" idx="1"/>
          </p:nvPr>
        </p:nvSpPr>
        <p:spPr>
          <a:xfrm>
            <a:off x="4602779" y="1169140"/>
            <a:ext cx="5481042" cy="5770508"/>
          </a:xfrm>
        </p:spPr>
        <p:txBody>
          <a:bodyPr anchor="t"/>
          <a:lstStyle>
            <a:lvl1pPr marL="0" indent="0">
              <a:buNone/>
              <a:defRPr sz="3789"/>
            </a:lvl1pPr>
            <a:lvl2pPr marL="541325" indent="0">
              <a:buNone/>
              <a:defRPr sz="3315"/>
            </a:lvl2pPr>
            <a:lvl3pPr marL="1082650" indent="0">
              <a:buNone/>
              <a:defRPr sz="2842"/>
            </a:lvl3pPr>
            <a:lvl4pPr marL="1623974" indent="0">
              <a:buNone/>
              <a:defRPr sz="2368"/>
            </a:lvl4pPr>
            <a:lvl5pPr marL="2165299" indent="0">
              <a:buNone/>
              <a:defRPr sz="2368"/>
            </a:lvl5pPr>
            <a:lvl6pPr marL="2706624" indent="0">
              <a:buNone/>
              <a:defRPr sz="2368"/>
            </a:lvl6pPr>
            <a:lvl7pPr marL="3247949" indent="0">
              <a:buNone/>
              <a:defRPr sz="2368"/>
            </a:lvl7pPr>
            <a:lvl8pPr marL="3789274" indent="0">
              <a:buNone/>
              <a:defRPr sz="2368"/>
            </a:lvl8pPr>
            <a:lvl9pPr marL="4330598" indent="0">
              <a:buNone/>
              <a:defRPr sz="2368"/>
            </a:lvl9pPr>
          </a:lstStyle>
          <a:p>
            <a:r>
              <a:rPr lang="en-GB"/>
              <a:t>Click icon to add picture</a:t>
            </a:r>
            <a:endParaRPr lang="en-US" dirty="0"/>
          </a:p>
        </p:txBody>
      </p:sp>
      <p:sp>
        <p:nvSpPr>
          <p:cNvPr id="4" name="Text Placeholder 3"/>
          <p:cNvSpPr>
            <a:spLocks noGrp="1"/>
          </p:cNvSpPr>
          <p:nvPr>
            <p:ph type="body" sz="half" idx="2"/>
          </p:nvPr>
        </p:nvSpPr>
        <p:spPr>
          <a:xfrm>
            <a:off x="745749" y="2436019"/>
            <a:ext cx="3491909" cy="4513026"/>
          </a:xfrm>
        </p:spPr>
        <p:txBody>
          <a:bodyPr/>
          <a:lstStyle>
            <a:lvl1pPr marL="0" indent="0">
              <a:buNone/>
              <a:defRPr sz="1894"/>
            </a:lvl1pPr>
            <a:lvl2pPr marL="541325" indent="0">
              <a:buNone/>
              <a:defRPr sz="1658"/>
            </a:lvl2pPr>
            <a:lvl3pPr marL="1082650" indent="0">
              <a:buNone/>
              <a:defRPr sz="1421"/>
            </a:lvl3pPr>
            <a:lvl4pPr marL="1623974" indent="0">
              <a:buNone/>
              <a:defRPr sz="1184"/>
            </a:lvl4pPr>
            <a:lvl5pPr marL="2165299" indent="0">
              <a:buNone/>
              <a:defRPr sz="1184"/>
            </a:lvl5pPr>
            <a:lvl6pPr marL="2706624" indent="0">
              <a:buNone/>
              <a:defRPr sz="1184"/>
            </a:lvl6pPr>
            <a:lvl7pPr marL="3247949" indent="0">
              <a:buNone/>
              <a:defRPr sz="1184"/>
            </a:lvl7pPr>
            <a:lvl8pPr marL="3789274" indent="0">
              <a:buNone/>
              <a:defRPr sz="1184"/>
            </a:lvl8pPr>
            <a:lvl9pPr marL="4330598" indent="0">
              <a:buNone/>
              <a:defRPr sz="1184"/>
            </a:lvl9pPr>
          </a:lstStyle>
          <a:p>
            <a:pPr lvl="0"/>
            <a:r>
              <a:rPr lang="en-GB"/>
              <a:t>Click to edit Master text styles</a:t>
            </a:r>
          </a:p>
        </p:txBody>
      </p:sp>
      <p:sp>
        <p:nvSpPr>
          <p:cNvPr id="5" name="Date Placeholder 4"/>
          <p:cNvSpPr>
            <a:spLocks noGrp="1"/>
          </p:cNvSpPr>
          <p:nvPr>
            <p:ph type="dt" sz="half" idx="10"/>
          </p:nvPr>
        </p:nvSpPr>
        <p:spPr/>
        <p:txBody>
          <a:bodyPr/>
          <a:lstStyle/>
          <a:p>
            <a:fld id="{3037AB57-83BB-444B-9EBE-CA785D08623C}" type="datetimeFigureOut">
              <a:rPr lang="en-US" smtClean="0"/>
              <a:t>6/17/20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D9C070-814B-6F4C-BDEE-52CF5763B39E}" type="slidenum">
              <a:rPr lang="en-US" smtClean="0"/>
              <a:t>‹#›</a:t>
            </a:fld>
            <a:endParaRPr lang="en-US"/>
          </a:p>
        </p:txBody>
      </p:sp>
    </p:spTree>
    <p:extLst>
      <p:ext uri="{BB962C8B-B14F-4D97-AF65-F5344CB8AC3E}">
        <p14:creationId xmlns:p14="http://schemas.microsoft.com/office/powerpoint/2010/main" val="3471153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4339" y="432320"/>
            <a:ext cx="9338072" cy="1569504"/>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744339" y="2161591"/>
            <a:ext cx="9338072" cy="515210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44339" y="7526097"/>
            <a:ext cx="2436019" cy="432318"/>
          </a:xfrm>
          <a:prstGeom prst="rect">
            <a:avLst/>
          </a:prstGeom>
        </p:spPr>
        <p:txBody>
          <a:bodyPr vert="horz" lIns="91440" tIns="45720" rIns="91440" bIns="45720" rtlCol="0" anchor="ctr"/>
          <a:lstStyle>
            <a:lvl1pPr algn="l">
              <a:defRPr sz="1421">
                <a:solidFill>
                  <a:schemeClr val="tx1">
                    <a:tint val="75000"/>
                  </a:schemeClr>
                </a:solidFill>
              </a:defRPr>
            </a:lvl1pPr>
          </a:lstStyle>
          <a:p>
            <a:fld id="{3037AB57-83BB-444B-9EBE-CA785D08623C}" type="datetimeFigureOut">
              <a:rPr lang="en-US" smtClean="0"/>
              <a:t>6/17/20</a:t>
            </a:fld>
            <a:endParaRPr lang="en-US"/>
          </a:p>
        </p:txBody>
      </p:sp>
      <p:sp>
        <p:nvSpPr>
          <p:cNvPr id="5" name="Footer Placeholder 4"/>
          <p:cNvSpPr>
            <a:spLocks noGrp="1"/>
          </p:cNvSpPr>
          <p:nvPr>
            <p:ph type="ftr" sz="quarter" idx="3"/>
          </p:nvPr>
        </p:nvSpPr>
        <p:spPr>
          <a:xfrm>
            <a:off x="3586361" y="7526097"/>
            <a:ext cx="3654028" cy="432318"/>
          </a:xfrm>
          <a:prstGeom prst="rect">
            <a:avLst/>
          </a:prstGeom>
        </p:spPr>
        <p:txBody>
          <a:bodyPr vert="horz" lIns="91440" tIns="45720" rIns="91440" bIns="45720" rtlCol="0" anchor="ctr"/>
          <a:lstStyle>
            <a:lvl1pPr algn="ctr">
              <a:defRPr sz="142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646392" y="7526097"/>
            <a:ext cx="2436019" cy="432318"/>
          </a:xfrm>
          <a:prstGeom prst="rect">
            <a:avLst/>
          </a:prstGeom>
        </p:spPr>
        <p:txBody>
          <a:bodyPr vert="horz" lIns="91440" tIns="45720" rIns="91440" bIns="45720" rtlCol="0" anchor="ctr"/>
          <a:lstStyle>
            <a:lvl1pPr algn="r">
              <a:defRPr sz="1421">
                <a:solidFill>
                  <a:schemeClr val="tx1">
                    <a:tint val="75000"/>
                  </a:schemeClr>
                </a:solidFill>
              </a:defRPr>
            </a:lvl1pPr>
          </a:lstStyle>
          <a:p>
            <a:fld id="{A4D9C070-814B-6F4C-BDEE-52CF5763B39E}" type="slidenum">
              <a:rPr lang="en-US" smtClean="0"/>
              <a:t>‹#›</a:t>
            </a:fld>
            <a:endParaRPr lang="en-US"/>
          </a:p>
        </p:txBody>
      </p:sp>
    </p:spTree>
    <p:extLst>
      <p:ext uri="{BB962C8B-B14F-4D97-AF65-F5344CB8AC3E}">
        <p14:creationId xmlns:p14="http://schemas.microsoft.com/office/powerpoint/2010/main" val="271783019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082650" rtl="0" eaLnBrk="1" latinLnBrk="0" hangingPunct="1">
        <a:lnSpc>
          <a:spcPct val="90000"/>
        </a:lnSpc>
        <a:spcBef>
          <a:spcPct val="0"/>
        </a:spcBef>
        <a:buNone/>
        <a:defRPr sz="5210" kern="1200">
          <a:solidFill>
            <a:schemeClr val="tx1"/>
          </a:solidFill>
          <a:latin typeface="+mj-lt"/>
          <a:ea typeface="+mj-ea"/>
          <a:cs typeface="+mj-cs"/>
        </a:defRPr>
      </a:lvl1pPr>
    </p:titleStyle>
    <p:bodyStyle>
      <a:lvl1pPr marL="270662" indent="-270662" algn="l" defTabSz="1082650" rtl="0" eaLnBrk="1" latinLnBrk="0" hangingPunct="1">
        <a:lnSpc>
          <a:spcPct val="90000"/>
        </a:lnSpc>
        <a:spcBef>
          <a:spcPts val="1184"/>
        </a:spcBef>
        <a:buFont typeface="Arial" panose="020B0604020202020204" pitchFamily="34" charset="0"/>
        <a:buChar char="•"/>
        <a:defRPr sz="3315" kern="1200">
          <a:solidFill>
            <a:schemeClr val="tx1"/>
          </a:solidFill>
          <a:latin typeface="+mn-lt"/>
          <a:ea typeface="+mn-ea"/>
          <a:cs typeface="+mn-cs"/>
        </a:defRPr>
      </a:lvl1pPr>
      <a:lvl2pPr marL="811987" indent="-270662" algn="l" defTabSz="1082650" rtl="0" eaLnBrk="1" latinLnBrk="0" hangingPunct="1">
        <a:lnSpc>
          <a:spcPct val="90000"/>
        </a:lnSpc>
        <a:spcBef>
          <a:spcPts val="592"/>
        </a:spcBef>
        <a:buFont typeface="Arial" panose="020B0604020202020204" pitchFamily="34" charset="0"/>
        <a:buChar char="•"/>
        <a:defRPr sz="2842" kern="1200">
          <a:solidFill>
            <a:schemeClr val="tx1"/>
          </a:solidFill>
          <a:latin typeface="+mn-lt"/>
          <a:ea typeface="+mn-ea"/>
          <a:cs typeface="+mn-cs"/>
        </a:defRPr>
      </a:lvl2pPr>
      <a:lvl3pPr marL="1353312" indent="-270662" algn="l" defTabSz="1082650" rtl="0" eaLnBrk="1" latinLnBrk="0" hangingPunct="1">
        <a:lnSpc>
          <a:spcPct val="90000"/>
        </a:lnSpc>
        <a:spcBef>
          <a:spcPts val="592"/>
        </a:spcBef>
        <a:buFont typeface="Arial" panose="020B0604020202020204" pitchFamily="34" charset="0"/>
        <a:buChar char="•"/>
        <a:defRPr sz="2368" kern="1200">
          <a:solidFill>
            <a:schemeClr val="tx1"/>
          </a:solidFill>
          <a:latin typeface="+mn-lt"/>
          <a:ea typeface="+mn-ea"/>
          <a:cs typeface="+mn-cs"/>
        </a:defRPr>
      </a:lvl3pPr>
      <a:lvl4pPr marL="1894637" indent="-270662" algn="l" defTabSz="1082650" rtl="0" eaLnBrk="1" latinLnBrk="0" hangingPunct="1">
        <a:lnSpc>
          <a:spcPct val="90000"/>
        </a:lnSpc>
        <a:spcBef>
          <a:spcPts val="592"/>
        </a:spcBef>
        <a:buFont typeface="Arial" panose="020B0604020202020204" pitchFamily="34" charset="0"/>
        <a:buChar char="•"/>
        <a:defRPr sz="2131" kern="1200">
          <a:solidFill>
            <a:schemeClr val="tx1"/>
          </a:solidFill>
          <a:latin typeface="+mn-lt"/>
          <a:ea typeface="+mn-ea"/>
          <a:cs typeface="+mn-cs"/>
        </a:defRPr>
      </a:lvl4pPr>
      <a:lvl5pPr marL="2435962" indent="-270662" algn="l" defTabSz="1082650" rtl="0" eaLnBrk="1" latinLnBrk="0" hangingPunct="1">
        <a:lnSpc>
          <a:spcPct val="90000"/>
        </a:lnSpc>
        <a:spcBef>
          <a:spcPts val="592"/>
        </a:spcBef>
        <a:buFont typeface="Arial" panose="020B0604020202020204" pitchFamily="34" charset="0"/>
        <a:buChar char="•"/>
        <a:defRPr sz="2131" kern="1200">
          <a:solidFill>
            <a:schemeClr val="tx1"/>
          </a:solidFill>
          <a:latin typeface="+mn-lt"/>
          <a:ea typeface="+mn-ea"/>
          <a:cs typeface="+mn-cs"/>
        </a:defRPr>
      </a:lvl5pPr>
      <a:lvl6pPr marL="2977286" indent="-270662" algn="l" defTabSz="1082650" rtl="0" eaLnBrk="1" latinLnBrk="0" hangingPunct="1">
        <a:lnSpc>
          <a:spcPct val="90000"/>
        </a:lnSpc>
        <a:spcBef>
          <a:spcPts val="592"/>
        </a:spcBef>
        <a:buFont typeface="Arial" panose="020B0604020202020204" pitchFamily="34" charset="0"/>
        <a:buChar char="•"/>
        <a:defRPr sz="2131" kern="1200">
          <a:solidFill>
            <a:schemeClr val="tx1"/>
          </a:solidFill>
          <a:latin typeface="+mn-lt"/>
          <a:ea typeface="+mn-ea"/>
          <a:cs typeface="+mn-cs"/>
        </a:defRPr>
      </a:lvl6pPr>
      <a:lvl7pPr marL="3518611" indent="-270662" algn="l" defTabSz="1082650" rtl="0" eaLnBrk="1" latinLnBrk="0" hangingPunct="1">
        <a:lnSpc>
          <a:spcPct val="90000"/>
        </a:lnSpc>
        <a:spcBef>
          <a:spcPts val="592"/>
        </a:spcBef>
        <a:buFont typeface="Arial" panose="020B0604020202020204" pitchFamily="34" charset="0"/>
        <a:buChar char="•"/>
        <a:defRPr sz="2131" kern="1200">
          <a:solidFill>
            <a:schemeClr val="tx1"/>
          </a:solidFill>
          <a:latin typeface="+mn-lt"/>
          <a:ea typeface="+mn-ea"/>
          <a:cs typeface="+mn-cs"/>
        </a:defRPr>
      </a:lvl7pPr>
      <a:lvl8pPr marL="4059936" indent="-270662" algn="l" defTabSz="1082650" rtl="0" eaLnBrk="1" latinLnBrk="0" hangingPunct="1">
        <a:lnSpc>
          <a:spcPct val="90000"/>
        </a:lnSpc>
        <a:spcBef>
          <a:spcPts val="592"/>
        </a:spcBef>
        <a:buFont typeface="Arial" panose="020B0604020202020204" pitchFamily="34" charset="0"/>
        <a:buChar char="•"/>
        <a:defRPr sz="2131" kern="1200">
          <a:solidFill>
            <a:schemeClr val="tx1"/>
          </a:solidFill>
          <a:latin typeface="+mn-lt"/>
          <a:ea typeface="+mn-ea"/>
          <a:cs typeface="+mn-cs"/>
        </a:defRPr>
      </a:lvl8pPr>
      <a:lvl9pPr marL="4601261" indent="-270662" algn="l" defTabSz="1082650" rtl="0" eaLnBrk="1" latinLnBrk="0" hangingPunct="1">
        <a:lnSpc>
          <a:spcPct val="90000"/>
        </a:lnSpc>
        <a:spcBef>
          <a:spcPts val="592"/>
        </a:spcBef>
        <a:buFont typeface="Arial" panose="020B0604020202020204" pitchFamily="34" charset="0"/>
        <a:buChar char="•"/>
        <a:defRPr sz="2131" kern="1200">
          <a:solidFill>
            <a:schemeClr val="tx1"/>
          </a:solidFill>
          <a:latin typeface="+mn-lt"/>
          <a:ea typeface="+mn-ea"/>
          <a:cs typeface="+mn-cs"/>
        </a:defRPr>
      </a:lvl9pPr>
    </p:bodyStyle>
    <p:otherStyle>
      <a:defPPr>
        <a:defRPr lang="en-US"/>
      </a:defPPr>
      <a:lvl1pPr marL="0" algn="l" defTabSz="1082650" rtl="0" eaLnBrk="1" latinLnBrk="0" hangingPunct="1">
        <a:defRPr sz="2131" kern="1200">
          <a:solidFill>
            <a:schemeClr val="tx1"/>
          </a:solidFill>
          <a:latin typeface="+mn-lt"/>
          <a:ea typeface="+mn-ea"/>
          <a:cs typeface="+mn-cs"/>
        </a:defRPr>
      </a:lvl1pPr>
      <a:lvl2pPr marL="541325" algn="l" defTabSz="1082650" rtl="0" eaLnBrk="1" latinLnBrk="0" hangingPunct="1">
        <a:defRPr sz="2131" kern="1200">
          <a:solidFill>
            <a:schemeClr val="tx1"/>
          </a:solidFill>
          <a:latin typeface="+mn-lt"/>
          <a:ea typeface="+mn-ea"/>
          <a:cs typeface="+mn-cs"/>
        </a:defRPr>
      </a:lvl2pPr>
      <a:lvl3pPr marL="1082650" algn="l" defTabSz="1082650" rtl="0" eaLnBrk="1" latinLnBrk="0" hangingPunct="1">
        <a:defRPr sz="2131" kern="1200">
          <a:solidFill>
            <a:schemeClr val="tx1"/>
          </a:solidFill>
          <a:latin typeface="+mn-lt"/>
          <a:ea typeface="+mn-ea"/>
          <a:cs typeface="+mn-cs"/>
        </a:defRPr>
      </a:lvl3pPr>
      <a:lvl4pPr marL="1623974" algn="l" defTabSz="1082650" rtl="0" eaLnBrk="1" latinLnBrk="0" hangingPunct="1">
        <a:defRPr sz="2131" kern="1200">
          <a:solidFill>
            <a:schemeClr val="tx1"/>
          </a:solidFill>
          <a:latin typeface="+mn-lt"/>
          <a:ea typeface="+mn-ea"/>
          <a:cs typeface="+mn-cs"/>
        </a:defRPr>
      </a:lvl4pPr>
      <a:lvl5pPr marL="2165299" algn="l" defTabSz="1082650" rtl="0" eaLnBrk="1" latinLnBrk="0" hangingPunct="1">
        <a:defRPr sz="2131" kern="1200">
          <a:solidFill>
            <a:schemeClr val="tx1"/>
          </a:solidFill>
          <a:latin typeface="+mn-lt"/>
          <a:ea typeface="+mn-ea"/>
          <a:cs typeface="+mn-cs"/>
        </a:defRPr>
      </a:lvl5pPr>
      <a:lvl6pPr marL="2706624" algn="l" defTabSz="1082650" rtl="0" eaLnBrk="1" latinLnBrk="0" hangingPunct="1">
        <a:defRPr sz="2131" kern="1200">
          <a:solidFill>
            <a:schemeClr val="tx1"/>
          </a:solidFill>
          <a:latin typeface="+mn-lt"/>
          <a:ea typeface="+mn-ea"/>
          <a:cs typeface="+mn-cs"/>
        </a:defRPr>
      </a:lvl6pPr>
      <a:lvl7pPr marL="3247949" algn="l" defTabSz="1082650" rtl="0" eaLnBrk="1" latinLnBrk="0" hangingPunct="1">
        <a:defRPr sz="2131" kern="1200">
          <a:solidFill>
            <a:schemeClr val="tx1"/>
          </a:solidFill>
          <a:latin typeface="+mn-lt"/>
          <a:ea typeface="+mn-ea"/>
          <a:cs typeface="+mn-cs"/>
        </a:defRPr>
      </a:lvl7pPr>
      <a:lvl8pPr marL="3789274" algn="l" defTabSz="1082650" rtl="0" eaLnBrk="1" latinLnBrk="0" hangingPunct="1">
        <a:defRPr sz="2131" kern="1200">
          <a:solidFill>
            <a:schemeClr val="tx1"/>
          </a:solidFill>
          <a:latin typeface="+mn-lt"/>
          <a:ea typeface="+mn-ea"/>
          <a:cs typeface="+mn-cs"/>
        </a:defRPr>
      </a:lvl8pPr>
      <a:lvl9pPr marL="4330598" algn="l" defTabSz="1082650" rtl="0" eaLnBrk="1" latinLnBrk="0" hangingPunct="1">
        <a:defRPr sz="21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png"/><Relationship Id="rId4" Type="http://schemas.openxmlformats.org/officeDocument/2006/relationships/diagramLayout" Target="../diagrams/layout1.xm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899E81F-8ED5-C04A-96FA-58F76A4276CA}"/>
              </a:ext>
            </a:extLst>
          </p:cNvPr>
          <p:cNvSpPr txBox="1"/>
          <p:nvPr/>
        </p:nvSpPr>
        <p:spPr>
          <a:xfrm>
            <a:off x="1762357" y="221984"/>
            <a:ext cx="8978569" cy="1015663"/>
          </a:xfrm>
          <a:prstGeom prst="rect">
            <a:avLst/>
          </a:prstGeom>
          <a:noFill/>
        </p:spPr>
        <p:txBody>
          <a:bodyPr wrap="square" rtlCol="0">
            <a:spAutoFit/>
          </a:bodyPr>
          <a:lstStyle/>
          <a:p>
            <a:r>
              <a:rPr lang="en-US" sz="1200" b="1" dirty="0">
                <a:latin typeface="Avenir Book" panose="02000503020000020003" pitchFamily="2" charset="0"/>
                <a:cs typeface="Calibri" panose="020F0502020204030204" pitchFamily="34" charset="0"/>
              </a:rPr>
              <a:t>Goulburn Broken Catchment Management Authority </a:t>
            </a:r>
            <a:r>
              <a:rPr lang="en-US" sz="1200" dirty="0">
                <a:latin typeface="Avenir Book" panose="02000503020000020003" pitchFamily="2" charset="0"/>
                <a:cs typeface="Calibri" panose="020F0502020204030204" pitchFamily="34" charset="0"/>
              </a:rPr>
              <a:t>manages the catchments of the Goulburn and Broken Rivers, in addition to part of the Murray River Valley. Their focus is on improving the resilience of the people, land, biodiversity and water resources within the areas of the catchments. The Goulburn Broken CMA developed their climate change adaptation plan, 'Climate</a:t>
            </a:r>
            <a:r>
              <a:rPr lang="en-US" sz="1200" i="1" dirty="0">
                <a:latin typeface="Avenir Book" panose="02000503020000020003" pitchFamily="2" charset="0"/>
                <a:cs typeface="Calibri" panose="020F0502020204030204" pitchFamily="34" charset="0"/>
              </a:rPr>
              <a:t> Change Adaptation Plan’, </a:t>
            </a:r>
            <a:r>
              <a:rPr lang="en-US" sz="1200" dirty="0">
                <a:latin typeface="Avenir Book" panose="02000503020000020003" pitchFamily="2" charset="0"/>
                <a:cs typeface="Calibri" panose="020F0502020204030204" pitchFamily="34" charset="0"/>
              </a:rPr>
              <a:t>for the period of 2016. </a:t>
            </a:r>
          </a:p>
          <a:p>
            <a:endParaRPr lang="en-US" sz="1200" dirty="0">
              <a:latin typeface="Avenir Book" panose="02000503020000020003" pitchFamily="2" charset="0"/>
              <a:cs typeface="Calibri" panose="020F0502020204030204" pitchFamily="34" charset="0"/>
            </a:endParaRPr>
          </a:p>
        </p:txBody>
      </p:sp>
      <p:sp>
        <p:nvSpPr>
          <p:cNvPr id="10" name="TextBox 9">
            <a:extLst>
              <a:ext uri="{FF2B5EF4-FFF2-40B4-BE49-F238E27FC236}">
                <a16:creationId xmlns:a16="http://schemas.microsoft.com/office/drawing/2014/main" id="{BDBA2A20-7C47-B54B-898D-B815398FEE78}"/>
              </a:ext>
            </a:extLst>
          </p:cNvPr>
          <p:cNvSpPr txBox="1"/>
          <p:nvPr/>
        </p:nvSpPr>
        <p:spPr>
          <a:xfrm>
            <a:off x="171780" y="5812978"/>
            <a:ext cx="6118167" cy="461665"/>
          </a:xfrm>
          <a:prstGeom prst="rect">
            <a:avLst/>
          </a:prstGeom>
          <a:noFill/>
        </p:spPr>
        <p:txBody>
          <a:bodyPr wrap="square" rtlCol="0">
            <a:spAutoFit/>
          </a:bodyPr>
          <a:lstStyle/>
          <a:p>
            <a:r>
              <a:rPr lang="en-US" sz="1200" b="1" dirty="0">
                <a:latin typeface="Avenir Book" panose="02000503020000020003" pitchFamily="2" charset="0"/>
              </a:rPr>
              <a:t>Successes, Challenges and Key Learnings:</a:t>
            </a:r>
          </a:p>
          <a:p>
            <a:endParaRPr lang="en-US" sz="1200" b="1" dirty="0">
              <a:latin typeface="Avenir Book" panose="02000503020000020003" pitchFamily="2" charset="0"/>
            </a:endParaRPr>
          </a:p>
        </p:txBody>
      </p:sp>
      <p:graphicFrame>
        <p:nvGraphicFramePr>
          <p:cNvPr id="15" name="Diagram 14">
            <a:extLst>
              <a:ext uri="{FF2B5EF4-FFF2-40B4-BE49-F238E27FC236}">
                <a16:creationId xmlns:a16="http://schemas.microsoft.com/office/drawing/2014/main" id="{928CC03F-2617-6B4D-8FA7-30E7C9A45097}"/>
              </a:ext>
            </a:extLst>
          </p:cNvPr>
          <p:cNvGraphicFramePr/>
          <p:nvPr>
            <p:extLst>
              <p:ext uri="{D42A27DB-BD31-4B8C-83A1-F6EECF244321}">
                <p14:modId xmlns:p14="http://schemas.microsoft.com/office/powerpoint/2010/main" val="1300502799"/>
              </p:ext>
            </p:extLst>
          </p:nvPr>
        </p:nvGraphicFramePr>
        <p:xfrm>
          <a:off x="844779" y="1334207"/>
          <a:ext cx="9137192" cy="928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a:extLst>
              <a:ext uri="{FF2B5EF4-FFF2-40B4-BE49-F238E27FC236}">
                <a16:creationId xmlns:a16="http://schemas.microsoft.com/office/drawing/2014/main" id="{3ADB79D9-4E28-2F47-873E-6ED4D7DAFBCF}"/>
              </a:ext>
            </a:extLst>
          </p:cNvPr>
          <p:cNvSpPr txBox="1"/>
          <p:nvPr/>
        </p:nvSpPr>
        <p:spPr>
          <a:xfrm>
            <a:off x="171780" y="2256528"/>
            <a:ext cx="10284185" cy="3631763"/>
          </a:xfrm>
          <a:prstGeom prst="rect">
            <a:avLst/>
          </a:prstGeom>
          <a:noFill/>
        </p:spPr>
        <p:txBody>
          <a:bodyPr wrap="square" rtlCol="0">
            <a:spAutoFit/>
          </a:bodyPr>
          <a:lstStyle/>
          <a:p>
            <a:pPr marL="228600" indent="-228600">
              <a:buAutoNum type="arabicPeriod"/>
            </a:pPr>
            <a:r>
              <a:rPr lang="en-US" sz="1000" dirty="0">
                <a:latin typeface="Avenir Book" panose="02000503020000020003" pitchFamily="2" charset="0"/>
              </a:rPr>
              <a:t>Community Consultation </a:t>
            </a:r>
          </a:p>
          <a:p>
            <a:pPr marL="685800" lvl="1" indent="-228600">
              <a:buFont typeface="+mj-lt"/>
              <a:buAutoNum type="alphaLcParenR"/>
            </a:pPr>
            <a:r>
              <a:rPr lang="en-US" sz="1000" dirty="0">
                <a:latin typeface="Avenir Book" panose="02000503020000020003" pitchFamily="2" charset="0"/>
              </a:rPr>
              <a:t>Series of ‘kitchen table’ discussions were conducted to understand the community’s perception on climate change and to discuss what climate change adaptation options they wanted, both in the short term and long term.  </a:t>
            </a:r>
          </a:p>
          <a:p>
            <a:pPr marL="228600" indent="-228600">
              <a:buAutoNum type="arabicPeriod"/>
            </a:pPr>
            <a:r>
              <a:rPr lang="en-US" sz="1000" dirty="0">
                <a:latin typeface="Avenir Book" panose="02000503020000020003" pitchFamily="2" charset="0"/>
              </a:rPr>
              <a:t>External Consultation</a:t>
            </a:r>
          </a:p>
          <a:p>
            <a:pPr marL="685800" lvl="1" indent="-228600">
              <a:buFont typeface="+mj-lt"/>
              <a:buAutoNum type="alphaLcParenR"/>
            </a:pPr>
            <a:r>
              <a:rPr lang="en-US" sz="1000" dirty="0">
                <a:latin typeface="Avenir Book" panose="02000503020000020003" pitchFamily="2" charset="0"/>
              </a:rPr>
              <a:t>Steering committee with members from the Department of Environment, Land, Water and Planning, the Australian Government, Goulburn Broken Greenhouse Alliance, as well as internal members from the Goulburn Broken CMA.  </a:t>
            </a:r>
          </a:p>
          <a:p>
            <a:pPr marL="685800" lvl="1" indent="-228600">
              <a:buFont typeface="+mj-lt"/>
              <a:buAutoNum type="alphaLcParenR"/>
            </a:pPr>
            <a:r>
              <a:rPr lang="en-US" sz="1000" dirty="0">
                <a:latin typeface="Avenir Book" panose="02000503020000020003" pitchFamily="2" charset="0"/>
              </a:rPr>
              <a:t>Partnered workshops with key organisations including the Australian Resilience Centre, Goulburn Murray Water, Hume Region Managers Forum Environment, the Goulburn Broken Local Government Biodiversity Reference Group, Sustainability Victoria and natural resource management consultants. </a:t>
            </a:r>
          </a:p>
          <a:p>
            <a:pPr marL="685800" lvl="1" indent="-228600">
              <a:buFont typeface="+mj-lt"/>
              <a:buAutoNum type="alphaLcParenR"/>
            </a:pPr>
            <a:r>
              <a:rPr lang="en-US" sz="1000" dirty="0">
                <a:latin typeface="Avenir Book" panose="02000503020000020003" pitchFamily="2" charset="0"/>
              </a:rPr>
              <a:t>Seven formal presentations were given as part of seminars with partners from research, state, federal government and natural resource management organisations. </a:t>
            </a:r>
          </a:p>
          <a:p>
            <a:pPr marL="228600" indent="-228600">
              <a:buAutoNum type="arabicPeriod"/>
            </a:pPr>
            <a:r>
              <a:rPr lang="en-US" sz="1000" dirty="0">
                <a:latin typeface="Avenir Book" panose="02000503020000020003" pitchFamily="2" charset="0"/>
              </a:rPr>
              <a:t>Vulnerability Assessment </a:t>
            </a:r>
          </a:p>
          <a:p>
            <a:pPr marL="685800" lvl="1" indent="-228600">
              <a:buFont typeface="+mj-lt"/>
              <a:buAutoNum type="alphaLcParenR"/>
            </a:pPr>
            <a:r>
              <a:rPr lang="en-US" sz="1000" dirty="0">
                <a:latin typeface="Avenir Book" panose="02000503020000020003" pitchFamily="2" charset="0"/>
              </a:rPr>
              <a:t>Three dimensions of vulnerability were considered; exposure – to changes in climatic conditions, sensitivity – to those changes in climate and adaptability – capacity to adjust to those changes. </a:t>
            </a:r>
          </a:p>
          <a:p>
            <a:pPr marL="685800" lvl="1" indent="-228600">
              <a:buFont typeface="+mj-lt"/>
              <a:buAutoNum type="alphaLcParenR"/>
            </a:pPr>
            <a:r>
              <a:rPr lang="en-US" sz="1000" dirty="0">
                <a:latin typeface="Avenir Book" panose="02000503020000020003" pitchFamily="2" charset="0"/>
              </a:rPr>
              <a:t>Vulnerability assessment was undertaken in five stages – identification of assessment criteria; development of a spatial tool; assessment of climate change vulnerability; identification of focus areas for adaptation and development of management options. </a:t>
            </a:r>
          </a:p>
          <a:p>
            <a:pPr marL="228600" indent="-228600">
              <a:buAutoNum type="arabicPeriod"/>
            </a:pPr>
            <a:r>
              <a:rPr lang="en-US" sz="1000" dirty="0">
                <a:latin typeface="Avenir Book" panose="02000503020000020003" pitchFamily="2" charset="0"/>
              </a:rPr>
              <a:t>DSPIR Model &amp; Wayfind </a:t>
            </a:r>
          </a:p>
          <a:p>
            <a:pPr marL="685800" lvl="1" indent="-228600">
              <a:buFont typeface="+mj-lt"/>
              <a:buAutoNum type="alphaLcParenR"/>
            </a:pPr>
            <a:r>
              <a:rPr lang="en-US" sz="1000" dirty="0">
                <a:latin typeface="Avenir Book" panose="02000503020000020003" pitchFamily="2" charset="0"/>
              </a:rPr>
              <a:t>DSPIR refers to Driver State Pressure Impact Response. A DSPIR model is used as a means to illustrate the feedback loop between changes in a system and the impact on the system. It characterizes landscape interactions that influence the condition and value of natural resources which may be affected by climate change. </a:t>
            </a:r>
          </a:p>
          <a:p>
            <a:pPr marL="685800" lvl="1" indent="-228600">
              <a:buFont typeface="+mj-lt"/>
              <a:buAutoNum type="alphaLcParenR"/>
            </a:pPr>
            <a:r>
              <a:rPr lang="en-US" sz="1000" dirty="0">
                <a:latin typeface="Avenir Book" panose="02000503020000020003" pitchFamily="2" charset="0"/>
              </a:rPr>
              <a:t>Another tool used is Wayfinder, this tool was developed by the Stockholm Resilience Centre. The tool enables complexity and multiple scenarios to be considered through a collaborative five phase process. </a:t>
            </a:r>
          </a:p>
          <a:p>
            <a:pPr marL="228600" indent="-228600">
              <a:buAutoNum type="arabicPeriod"/>
            </a:pPr>
            <a:r>
              <a:rPr lang="en-US" sz="1000" dirty="0">
                <a:latin typeface="Avenir Book" panose="02000503020000020003" pitchFamily="2" charset="0"/>
              </a:rPr>
              <a:t>Adaptation Plan Published </a:t>
            </a:r>
          </a:p>
          <a:p>
            <a:pPr marL="685800" lvl="1" indent="-228600">
              <a:buFont typeface="+mj-lt"/>
              <a:buAutoNum type="alphaLcParenR"/>
            </a:pPr>
            <a:r>
              <a:rPr lang="en-US" sz="1000" dirty="0">
                <a:latin typeface="Avenir Book" panose="02000503020000020003" pitchFamily="2" charset="0"/>
              </a:rPr>
              <a:t>Pat Feehan from Feehan Consulting assisted in developing and drafting the strategy, he has over 40 years of expertise in catchment and water management.</a:t>
            </a:r>
          </a:p>
          <a:p>
            <a:pPr marL="685800" lvl="1" indent="-228600">
              <a:buFont typeface="+mj-lt"/>
              <a:buAutoNum type="alphaLcParenR"/>
            </a:pPr>
            <a:r>
              <a:rPr lang="en-US" sz="1000" dirty="0">
                <a:latin typeface="Avenir Book" panose="02000503020000020003" pitchFamily="2" charset="0"/>
              </a:rPr>
              <a:t>The community was given an opportunity to comment and provide feedback on the draft.  </a:t>
            </a:r>
          </a:p>
          <a:p>
            <a:pPr marL="685800" lvl="1" indent="-228600">
              <a:buFont typeface="+mj-lt"/>
              <a:buAutoNum type="alphaLcParenR"/>
            </a:pPr>
            <a:r>
              <a:rPr lang="en-US" sz="1000" dirty="0">
                <a:latin typeface="Avenir Book" panose="02000503020000020003" pitchFamily="2" charset="0"/>
              </a:rPr>
              <a:t>Plan was published online. </a:t>
            </a:r>
          </a:p>
        </p:txBody>
      </p:sp>
      <p:sp>
        <p:nvSpPr>
          <p:cNvPr id="17" name="TextBox 16">
            <a:extLst>
              <a:ext uri="{FF2B5EF4-FFF2-40B4-BE49-F238E27FC236}">
                <a16:creationId xmlns:a16="http://schemas.microsoft.com/office/drawing/2014/main" id="{A2E62B7A-3B15-A749-8E68-71FEE40FE8E9}"/>
              </a:ext>
            </a:extLst>
          </p:cNvPr>
          <p:cNvSpPr txBox="1"/>
          <p:nvPr/>
        </p:nvSpPr>
        <p:spPr>
          <a:xfrm>
            <a:off x="171780" y="1148232"/>
            <a:ext cx="6118167" cy="276999"/>
          </a:xfrm>
          <a:prstGeom prst="rect">
            <a:avLst/>
          </a:prstGeom>
          <a:noFill/>
        </p:spPr>
        <p:txBody>
          <a:bodyPr wrap="square" rtlCol="0">
            <a:spAutoFit/>
          </a:bodyPr>
          <a:lstStyle/>
          <a:p>
            <a:r>
              <a:rPr lang="en-US" sz="1200" b="1" dirty="0">
                <a:latin typeface="Avenir Book" panose="02000503020000020003" pitchFamily="2" charset="0"/>
              </a:rPr>
              <a:t>Process of Developing an Adaptation Plan: </a:t>
            </a:r>
          </a:p>
        </p:txBody>
      </p:sp>
      <p:sp>
        <p:nvSpPr>
          <p:cNvPr id="18" name="TextBox 17">
            <a:extLst>
              <a:ext uri="{FF2B5EF4-FFF2-40B4-BE49-F238E27FC236}">
                <a16:creationId xmlns:a16="http://schemas.microsoft.com/office/drawing/2014/main" id="{0CA6B16A-E230-5948-8F59-D116E09A6DF9}"/>
              </a:ext>
            </a:extLst>
          </p:cNvPr>
          <p:cNvSpPr txBox="1"/>
          <p:nvPr/>
        </p:nvSpPr>
        <p:spPr>
          <a:xfrm>
            <a:off x="171780" y="6024749"/>
            <a:ext cx="10328278" cy="1708160"/>
          </a:xfrm>
          <a:prstGeom prst="rect">
            <a:avLst/>
          </a:prstGeom>
          <a:noFill/>
        </p:spPr>
        <p:txBody>
          <a:bodyPr wrap="square" rtlCol="0">
            <a:spAutoFit/>
          </a:bodyPr>
          <a:lstStyle/>
          <a:p>
            <a:pPr marL="228600" indent="-228600">
              <a:buFont typeface="+mj-lt"/>
              <a:buAutoNum type="arabicPeriod"/>
            </a:pPr>
            <a:r>
              <a:rPr lang="en-US" sz="1050" dirty="0">
                <a:latin typeface="Avenir Book" panose="02000503020000020003" pitchFamily="2" charset="0"/>
              </a:rPr>
              <a:t>Transformation </a:t>
            </a:r>
          </a:p>
          <a:p>
            <a:r>
              <a:rPr lang="en-US" sz="1050" dirty="0">
                <a:latin typeface="Avenir Book" panose="02000503020000020003" pitchFamily="2" charset="0"/>
              </a:rPr>
              <a:t>Through continual education and first-hand experience with climate change effects, the community and catchment developed climate change literacy. This was translated into their system approach and workplace culture to tackling climate change and investigating climate change adaptation options specifically suitable for their region. </a:t>
            </a:r>
          </a:p>
          <a:p>
            <a:pPr marL="228600" indent="-228600">
              <a:buFont typeface="+mj-lt"/>
              <a:buAutoNum type="arabicPeriod" startAt="2"/>
            </a:pPr>
            <a:r>
              <a:rPr lang="en-US" sz="1050" dirty="0">
                <a:latin typeface="Avenir Book" panose="02000503020000020003" pitchFamily="2" charset="0"/>
              </a:rPr>
              <a:t>Implementation Effectiveness</a:t>
            </a:r>
          </a:p>
          <a:p>
            <a:r>
              <a:rPr lang="en-US" sz="1050" dirty="0">
                <a:latin typeface="Avenir Book" panose="02000503020000020003" pitchFamily="2" charset="0"/>
              </a:rPr>
              <a:t>The participants (e.g. local councils) who felt that they did not have enough ownership over the plan, did not implement the strategy as effectively. While, there was extensive consultation with all participants, the drafting of the strategy was the responsibility of Goulburn Broken CMA so there was one cohesive document for the entire region. </a:t>
            </a:r>
          </a:p>
          <a:p>
            <a:pPr marL="228600" indent="-228600">
              <a:buFont typeface="+mj-lt"/>
              <a:buAutoNum type="arabicPeriod" startAt="3"/>
            </a:pPr>
            <a:r>
              <a:rPr lang="en-US" sz="1050" dirty="0">
                <a:latin typeface="Avenir Book" panose="02000503020000020003" pitchFamily="2" charset="0"/>
              </a:rPr>
              <a:t>Information Availability and Continual Learning  </a:t>
            </a:r>
          </a:p>
          <a:p>
            <a:r>
              <a:rPr lang="en-US" sz="1050" dirty="0">
                <a:latin typeface="Avenir Book" panose="02000503020000020003" pitchFamily="2" charset="0"/>
              </a:rPr>
              <a:t>Having specific information relevant to the region is crucial, but this information is constantly changing. Therefore, it is important to fund climate change adaptation research so all adaptation plans are able to include up-to-date climate science and link them to the most appropriate adaptation options. </a:t>
            </a:r>
          </a:p>
        </p:txBody>
      </p:sp>
      <p:pic>
        <p:nvPicPr>
          <p:cNvPr id="3" name="Picture 2" descr="A picture containing flower&#10;&#10;Description automatically generated">
            <a:extLst>
              <a:ext uri="{FF2B5EF4-FFF2-40B4-BE49-F238E27FC236}">
                <a16:creationId xmlns:a16="http://schemas.microsoft.com/office/drawing/2014/main" id="{9DFD522D-8E17-084D-97CE-A0C8BA215BCD}"/>
              </a:ext>
            </a:extLst>
          </p:cNvPr>
          <p:cNvPicPr>
            <a:picLocks noChangeAspect="1"/>
          </p:cNvPicPr>
          <p:nvPr/>
        </p:nvPicPr>
        <p:blipFill rotWithShape="1">
          <a:blip r:embed="rId8"/>
          <a:srcRect l="19082" t="22181" r="22236" b="26537"/>
          <a:stretch/>
        </p:blipFill>
        <p:spPr>
          <a:xfrm>
            <a:off x="85824" y="27005"/>
            <a:ext cx="1762357" cy="1096580"/>
          </a:xfrm>
          <a:prstGeom prst="rect">
            <a:avLst/>
          </a:prstGeom>
        </p:spPr>
      </p:pic>
      <p:sp>
        <p:nvSpPr>
          <p:cNvPr id="9" name="TextBox 8">
            <a:extLst>
              <a:ext uri="{FF2B5EF4-FFF2-40B4-BE49-F238E27FC236}">
                <a16:creationId xmlns:a16="http://schemas.microsoft.com/office/drawing/2014/main" id="{9CEE487E-C75A-E147-ACE7-3F74D72F24B1}"/>
              </a:ext>
            </a:extLst>
          </p:cNvPr>
          <p:cNvSpPr txBox="1"/>
          <p:nvPr/>
        </p:nvSpPr>
        <p:spPr>
          <a:xfrm>
            <a:off x="0" y="7828728"/>
            <a:ext cx="6118167" cy="246221"/>
          </a:xfrm>
          <a:prstGeom prst="rect">
            <a:avLst/>
          </a:prstGeom>
          <a:noFill/>
        </p:spPr>
        <p:txBody>
          <a:bodyPr wrap="square" rtlCol="0">
            <a:spAutoFit/>
          </a:bodyPr>
          <a:lstStyle/>
          <a:p>
            <a:r>
              <a:rPr lang="en-US" sz="1000" b="1" dirty="0">
                <a:latin typeface="Avenir Black" panose="02000503020000020003" pitchFamily="2" charset="0"/>
              </a:rPr>
              <a:t>Produced by Lauren Blair, Karunvir Kaur, Naomi Kelsey and Sacha McDonald-Shaw  </a:t>
            </a:r>
          </a:p>
        </p:txBody>
      </p:sp>
      <p:pic>
        <p:nvPicPr>
          <p:cNvPr id="12" name="Picture 11" descr="A close up of a logo&#10;&#10;Description automatically generated">
            <a:extLst>
              <a:ext uri="{FF2B5EF4-FFF2-40B4-BE49-F238E27FC236}">
                <a16:creationId xmlns:a16="http://schemas.microsoft.com/office/drawing/2014/main" id="{F89848D2-911C-8344-856E-1FFC146F4C7C}"/>
              </a:ext>
            </a:extLst>
          </p:cNvPr>
          <p:cNvPicPr>
            <a:picLocks noChangeAspect="1"/>
          </p:cNvPicPr>
          <p:nvPr/>
        </p:nvPicPr>
        <p:blipFill rotWithShape="1">
          <a:blip r:embed="rId9"/>
          <a:srcRect l="7872" t="16567" r="7223" b="14159"/>
          <a:stretch/>
        </p:blipFill>
        <p:spPr>
          <a:xfrm>
            <a:off x="9219318" y="7651668"/>
            <a:ext cx="1607432" cy="468395"/>
          </a:xfrm>
          <a:prstGeom prst="rect">
            <a:avLst/>
          </a:prstGeom>
        </p:spPr>
      </p:pic>
      <p:pic>
        <p:nvPicPr>
          <p:cNvPr id="13" name="Picture 12" descr="A close up of a sign&#10;&#10;Description automatically generated">
            <a:extLst>
              <a:ext uri="{FF2B5EF4-FFF2-40B4-BE49-F238E27FC236}">
                <a16:creationId xmlns:a16="http://schemas.microsoft.com/office/drawing/2014/main" id="{699C9863-50DA-4E49-B0D8-E4FDF2FEDE6B}"/>
              </a:ext>
            </a:extLst>
          </p:cNvPr>
          <p:cNvPicPr>
            <a:picLocks noChangeAspect="1"/>
          </p:cNvPicPr>
          <p:nvPr/>
        </p:nvPicPr>
        <p:blipFill>
          <a:blip r:embed="rId10"/>
          <a:stretch>
            <a:fillRect/>
          </a:stretch>
        </p:blipFill>
        <p:spPr>
          <a:xfrm>
            <a:off x="7554163" y="7626235"/>
            <a:ext cx="1665155" cy="468395"/>
          </a:xfrm>
          <a:prstGeom prst="rect">
            <a:avLst/>
          </a:prstGeom>
        </p:spPr>
      </p:pic>
    </p:spTree>
    <p:extLst>
      <p:ext uri="{BB962C8B-B14F-4D97-AF65-F5344CB8AC3E}">
        <p14:creationId xmlns:p14="http://schemas.microsoft.com/office/powerpoint/2010/main" val="39052365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54667714994B428D012A806670D40E" ma:contentTypeVersion="11" ma:contentTypeDescription="Create a new document." ma:contentTypeScope="" ma:versionID="5a8506a63bb1d2f1b5d8c874936cf280">
  <xsd:schema xmlns:xsd="http://www.w3.org/2001/XMLSchema" xmlns:xs="http://www.w3.org/2001/XMLSchema" xmlns:p="http://schemas.microsoft.com/office/2006/metadata/properties" xmlns:ns2="42d34be4-c065-4501-9555-f4aaba824a05" xmlns:ns3="6bc7a3b8-f3d0-4325-ac0d-f0824e4d3fb0" targetNamespace="http://schemas.microsoft.com/office/2006/metadata/properties" ma:root="true" ma:fieldsID="570ef7fa0ee0da9601a7e966abe5ccca" ns2:_="" ns3:_="">
    <xsd:import namespace="42d34be4-c065-4501-9555-f4aaba824a05"/>
    <xsd:import namespace="6bc7a3b8-f3d0-4325-ac0d-f0824e4d3f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d34be4-c065-4501-9555-f4aaba824a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bc7a3b8-f3d0-4325-ac0d-f0824e4d3fb0"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116EA31-3AA1-421D-8390-003791DA6F2E}"/>
</file>

<file path=customXml/itemProps2.xml><?xml version="1.0" encoding="utf-8"?>
<ds:datastoreItem xmlns:ds="http://schemas.openxmlformats.org/officeDocument/2006/customXml" ds:itemID="{4373C516-D4AA-41B6-847B-36F581D53B7A}"/>
</file>

<file path=customXml/itemProps3.xml><?xml version="1.0" encoding="utf-8"?>
<ds:datastoreItem xmlns:ds="http://schemas.openxmlformats.org/officeDocument/2006/customXml" ds:itemID="{1A01C5B7-64A3-446B-9B3F-605C6F002B14}"/>
</file>

<file path=docProps/app.xml><?xml version="1.0" encoding="utf-8"?>
<Properties xmlns="http://schemas.openxmlformats.org/officeDocument/2006/extended-properties" xmlns:vt="http://schemas.openxmlformats.org/officeDocument/2006/docPropsVTypes">
  <Template>Office Theme</Template>
  <TotalTime>5358</TotalTime>
  <Words>640</Words>
  <Application>Microsoft Macintosh PowerPoint</Application>
  <PresentationFormat>B4 (ISO) Paper (250x353 mm)</PresentationFormat>
  <Paragraphs>32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Avenir Black</vt:lpstr>
      <vt:lpstr>Avenir Book</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Karunvir Kaur</dc:creator>
  <cp:lastModifiedBy>Karunvir Kaur</cp:lastModifiedBy>
  <cp:revision>29</cp:revision>
  <dcterms:created xsi:type="dcterms:W3CDTF">2020-05-22T01:26:23Z</dcterms:created>
  <dcterms:modified xsi:type="dcterms:W3CDTF">2020-06-16T23:18:31Z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0x010100DA54667714994B428D012A806670D40E</vt:lpwstr>
  </property>
</Properties>
</file>